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Kantumruy Pro" panose="020B0604020202020204" charset="0"/>
      <p:regular r:id="rId15"/>
      <p:bold r:id="rId16"/>
      <p:italic r:id="rId17"/>
      <p:boldItalic r:id="rId18"/>
    </p:embeddedFont>
    <p:embeddedFont>
      <p:font typeface="Kantumruy Pro Medium" panose="020B0604020202020204" charset="0"/>
      <p:regular r:id="rId19"/>
      <p:bold r:id="rId20"/>
      <p:italic r:id="rId21"/>
      <p:boldItalic r:id="rId22"/>
    </p:embeddedFont>
    <p:embeddedFont>
      <p:font typeface="Kantumruy Pro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9c9436ab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9c9436ab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a27ff2a65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4a27ff2a65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a27ff2a65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4a27ff2a65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4a27ff2a65_1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4a27ff2a65_1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a27ff2a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a27ff2a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980e4ac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980e4ac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194ef86c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6194ef86c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9c9436ab0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9c9436ab0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a27ff2a6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a27ff2a6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a27ff2a65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a27ff2a65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a27ff2a6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a27ff2a6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839800"/>
            <a:ext cx="77139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401000"/>
            <a:ext cx="7713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6316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715100" y="646025"/>
            <a:ext cx="6576000" cy="15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715100" y="2198650"/>
            <a:ext cx="65760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430075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83200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2083200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430075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2083200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2083200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1430075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083200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083200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4400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377525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377525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>
            <a:off x="4724400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>
            <a:off x="5377525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>
            <a:off x="5377525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>
            <a:off x="4724400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>
            <a:off x="5377525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>
            <a:off x="5377525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880850"/>
            <a:ext cx="5768700" cy="19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715100" y="3027350"/>
            <a:ext cx="5768700" cy="5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850625"/>
            <a:ext cx="3856800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715100" y="2625125"/>
            <a:ext cx="3856800" cy="92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715025" y="100"/>
            <a:ext cx="342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15100" y="853475"/>
            <a:ext cx="30120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715100" y="1502675"/>
            <a:ext cx="30120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15100" y="1682900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715100" y="124805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715100" y="27941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715100" y="23681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5"/>
          </p:nvPr>
        </p:nvSpPr>
        <p:spPr>
          <a:xfrm>
            <a:off x="715100" y="39143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715100" y="34883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15100" y="1682900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715100" y="124805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715100" y="27941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715100" y="23681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715100" y="39143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715100" y="34883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715100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715100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3"/>
          </p:nvPr>
        </p:nvSpPr>
        <p:spPr>
          <a:xfrm>
            <a:off x="3401548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"/>
          </p:nvPr>
        </p:nvSpPr>
        <p:spPr>
          <a:xfrm>
            <a:off x="3401548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5"/>
          </p:nvPr>
        </p:nvSpPr>
        <p:spPr>
          <a:xfrm>
            <a:off x="6088001" y="2955125"/>
            <a:ext cx="2340900" cy="92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6"/>
          </p:nvPr>
        </p:nvSpPr>
        <p:spPr>
          <a:xfrm>
            <a:off x="6088001" y="1846625"/>
            <a:ext cx="2340900" cy="118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1377050" y="2164500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1377050" y="1407926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5233850" y="2164500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4"/>
          </p:nvPr>
        </p:nvSpPr>
        <p:spPr>
          <a:xfrm>
            <a:off x="5233850" y="1407925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5"/>
          </p:nvPr>
        </p:nvSpPr>
        <p:spPr>
          <a:xfrm>
            <a:off x="1377050" y="3758775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6"/>
          </p:nvPr>
        </p:nvSpPr>
        <p:spPr>
          <a:xfrm>
            <a:off x="1377050" y="3002100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7"/>
          </p:nvPr>
        </p:nvSpPr>
        <p:spPr>
          <a:xfrm>
            <a:off x="5233850" y="3758775"/>
            <a:ext cx="2532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8"/>
          </p:nvPr>
        </p:nvSpPr>
        <p:spPr>
          <a:xfrm>
            <a:off x="5233850" y="3002100"/>
            <a:ext cx="25329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2742225"/>
            <a:ext cx="4895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71510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715100" y="1407926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3"/>
          </p:nvPr>
        </p:nvSpPr>
        <p:spPr>
          <a:xfrm>
            <a:off x="340385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4"/>
          </p:nvPr>
        </p:nvSpPr>
        <p:spPr>
          <a:xfrm>
            <a:off x="3403850" y="1407925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5"/>
          </p:nvPr>
        </p:nvSpPr>
        <p:spPr>
          <a:xfrm>
            <a:off x="6092600" y="216450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6"/>
          </p:nvPr>
        </p:nvSpPr>
        <p:spPr>
          <a:xfrm>
            <a:off x="6092600" y="1407925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7"/>
          </p:nvPr>
        </p:nvSpPr>
        <p:spPr>
          <a:xfrm>
            <a:off x="71510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1510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340385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3"/>
          </p:nvPr>
        </p:nvSpPr>
        <p:spPr>
          <a:xfrm>
            <a:off x="340385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6092600" y="3758775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6092600" y="3002100"/>
            <a:ext cx="2336400" cy="83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 hasCustomPrompt="1"/>
          </p:nvPr>
        </p:nvSpPr>
        <p:spPr>
          <a:xfrm>
            <a:off x="715100" y="791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715100" y="1651650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65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715100" y="3225775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Kantumruy Pro"/>
              <a:buNone/>
              <a:defRPr sz="30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ctrTitle"/>
          </p:nvPr>
        </p:nvSpPr>
        <p:spPr>
          <a:xfrm>
            <a:off x="715100" y="709063"/>
            <a:ext cx="30363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715100" y="1586563"/>
            <a:ext cx="30363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715100" y="3459438"/>
            <a:ext cx="303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6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159" name="Google Shape;159;p26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160" name="Google Shape;160;p26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26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26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209" name="Google Shape;209;p26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26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6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220" name="Google Shape;220;p26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26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3" name="Google Shape;233;p26"/>
            <p:cNvCxnSpPr>
              <a:stCxn id="207" idx="5"/>
              <a:endCxn id="232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6"/>
            <p:cNvCxnSpPr>
              <a:stCxn id="207" idx="6"/>
              <a:endCxn id="218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26"/>
            <p:cNvCxnSpPr>
              <a:stCxn id="218" idx="4"/>
              <a:endCxn id="232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6"/>
            <p:cNvCxnSpPr>
              <a:stCxn id="207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6"/>
            <p:cNvCxnSpPr>
              <a:stCxn id="232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7"/>
          <p:cNvGrpSpPr/>
          <p:nvPr/>
        </p:nvGrpSpPr>
        <p:grpSpPr>
          <a:xfrm>
            <a:off x="-212420" y="2760723"/>
            <a:ext cx="2843422" cy="2447099"/>
            <a:chOff x="-822020" y="3675123"/>
            <a:chExt cx="2843422" cy="2447099"/>
          </a:xfrm>
        </p:grpSpPr>
        <p:grpSp>
          <p:nvGrpSpPr>
            <p:cNvPr id="241" name="Google Shape;241;p27"/>
            <p:cNvGrpSpPr/>
            <p:nvPr/>
          </p:nvGrpSpPr>
          <p:grpSpPr>
            <a:xfrm flipH="1">
              <a:off x="460835" y="4337895"/>
              <a:ext cx="1560567" cy="1561202"/>
              <a:chOff x="6644550" y="3312875"/>
              <a:chExt cx="737125" cy="737425"/>
            </a:xfrm>
          </p:grpSpPr>
          <p:sp>
            <p:nvSpPr>
              <p:cNvPr id="242" name="Google Shape;242;p27"/>
              <p:cNvSpPr/>
              <p:nvPr/>
            </p:nvSpPr>
            <p:spPr>
              <a:xfrm>
                <a:off x="6766750" y="3435950"/>
                <a:ext cx="491800" cy="49180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9672" extrusionOk="0">
                    <a:moveTo>
                      <a:pt x="9835" y="3807"/>
                    </a:moveTo>
                    <a:cubicBezTo>
                      <a:pt x="13161" y="3807"/>
                      <a:pt x="15866" y="6511"/>
                      <a:pt x="15866" y="9837"/>
                    </a:cubicBezTo>
                    <a:cubicBezTo>
                      <a:pt x="15866" y="13161"/>
                      <a:pt x="13161" y="15865"/>
                      <a:pt x="9835" y="15865"/>
                    </a:cubicBezTo>
                    <a:cubicBezTo>
                      <a:pt x="6511" y="15865"/>
                      <a:pt x="3805" y="13161"/>
                      <a:pt x="3805" y="9837"/>
                    </a:cubicBezTo>
                    <a:cubicBezTo>
                      <a:pt x="3805" y="6511"/>
                      <a:pt x="6511" y="3807"/>
                      <a:pt x="9835" y="3807"/>
                    </a:cubicBezTo>
                    <a:close/>
                    <a:moveTo>
                      <a:pt x="9835" y="3354"/>
                    </a:moveTo>
                    <a:cubicBezTo>
                      <a:pt x="6262" y="3354"/>
                      <a:pt x="3353" y="6262"/>
                      <a:pt x="3353" y="9837"/>
                    </a:cubicBezTo>
                    <a:cubicBezTo>
                      <a:pt x="3353" y="13410"/>
                      <a:pt x="6262" y="16318"/>
                      <a:pt x="9835" y="16318"/>
                    </a:cubicBezTo>
                    <a:cubicBezTo>
                      <a:pt x="13411" y="16318"/>
                      <a:pt x="16318" y="13410"/>
                      <a:pt x="16318" y="9837"/>
                    </a:cubicBezTo>
                    <a:cubicBezTo>
                      <a:pt x="16318" y="6262"/>
                      <a:pt x="13411" y="3354"/>
                      <a:pt x="9835" y="3354"/>
                    </a:cubicBezTo>
                    <a:close/>
                    <a:moveTo>
                      <a:pt x="9835" y="453"/>
                    </a:moveTo>
                    <a:cubicBezTo>
                      <a:pt x="9976" y="453"/>
                      <a:pt x="10123" y="456"/>
                      <a:pt x="10286" y="466"/>
                    </a:cubicBezTo>
                    <a:lnTo>
                      <a:pt x="10153" y="2323"/>
                    </a:lnTo>
                    <a:lnTo>
                      <a:pt x="10379" y="2338"/>
                    </a:lnTo>
                    <a:cubicBezTo>
                      <a:pt x="11512" y="2421"/>
                      <a:pt x="12588" y="2750"/>
                      <a:pt x="13572" y="3316"/>
                    </a:cubicBezTo>
                    <a:lnTo>
                      <a:pt x="13769" y="3429"/>
                    </a:lnTo>
                    <a:lnTo>
                      <a:pt x="14696" y="1816"/>
                    </a:lnTo>
                    <a:cubicBezTo>
                      <a:pt x="16183" y="2718"/>
                      <a:pt x="17377" y="3999"/>
                      <a:pt x="18173" y="5537"/>
                    </a:cubicBezTo>
                    <a:lnTo>
                      <a:pt x="16500" y="6351"/>
                    </a:lnTo>
                    <a:lnTo>
                      <a:pt x="16599" y="6554"/>
                    </a:lnTo>
                    <a:cubicBezTo>
                      <a:pt x="17096" y="7572"/>
                      <a:pt x="17349" y="8666"/>
                      <a:pt x="17354" y="9806"/>
                    </a:cubicBezTo>
                    <a:lnTo>
                      <a:pt x="17354" y="10030"/>
                    </a:lnTo>
                    <a:lnTo>
                      <a:pt x="19218" y="10030"/>
                    </a:lnTo>
                    <a:cubicBezTo>
                      <a:pt x="19181" y="11778"/>
                      <a:pt x="18664" y="13463"/>
                      <a:pt x="17713" y="14929"/>
                    </a:cubicBezTo>
                    <a:lnTo>
                      <a:pt x="16176" y="13880"/>
                    </a:lnTo>
                    <a:lnTo>
                      <a:pt x="16049" y="14066"/>
                    </a:lnTo>
                    <a:cubicBezTo>
                      <a:pt x="15416" y="14993"/>
                      <a:pt x="14567" y="15779"/>
                      <a:pt x="13596" y="16344"/>
                    </a:cubicBezTo>
                    <a:lnTo>
                      <a:pt x="13401" y="16457"/>
                    </a:lnTo>
                    <a:lnTo>
                      <a:pt x="14332" y="18068"/>
                    </a:lnTo>
                    <a:cubicBezTo>
                      <a:pt x="12956" y="18823"/>
                      <a:pt x="11407" y="19219"/>
                      <a:pt x="9835" y="19219"/>
                    </a:cubicBezTo>
                    <a:cubicBezTo>
                      <a:pt x="9688" y="19219"/>
                      <a:pt x="9536" y="19216"/>
                      <a:pt x="9370" y="19206"/>
                    </a:cubicBezTo>
                    <a:lnTo>
                      <a:pt x="9368" y="19206"/>
                    </a:lnTo>
                    <a:lnTo>
                      <a:pt x="9503" y="17351"/>
                    </a:lnTo>
                    <a:lnTo>
                      <a:pt x="9279" y="17334"/>
                    </a:lnTo>
                    <a:cubicBezTo>
                      <a:pt x="8144" y="17250"/>
                      <a:pt x="7070" y="16919"/>
                      <a:pt x="6087" y="16351"/>
                    </a:cubicBezTo>
                    <a:lnTo>
                      <a:pt x="5890" y="16237"/>
                    </a:lnTo>
                    <a:lnTo>
                      <a:pt x="4960" y="17850"/>
                    </a:lnTo>
                    <a:cubicBezTo>
                      <a:pt x="3475" y="16944"/>
                      <a:pt x="2282" y="15662"/>
                      <a:pt x="1489" y="14122"/>
                    </a:cubicBezTo>
                    <a:lnTo>
                      <a:pt x="3164" y="13311"/>
                    </a:lnTo>
                    <a:lnTo>
                      <a:pt x="3065" y="13108"/>
                    </a:lnTo>
                    <a:cubicBezTo>
                      <a:pt x="2570" y="12087"/>
                      <a:pt x="2318" y="10993"/>
                      <a:pt x="2315" y="9852"/>
                    </a:cubicBezTo>
                    <a:lnTo>
                      <a:pt x="2315" y="9627"/>
                    </a:lnTo>
                    <a:lnTo>
                      <a:pt x="453" y="9627"/>
                    </a:lnTo>
                    <a:cubicBezTo>
                      <a:pt x="493" y="7889"/>
                      <a:pt x="1007" y="6216"/>
                      <a:pt x="1948" y="4757"/>
                    </a:cubicBezTo>
                    <a:lnTo>
                      <a:pt x="3488" y="5804"/>
                    </a:lnTo>
                    <a:lnTo>
                      <a:pt x="3615" y="5618"/>
                    </a:lnTo>
                    <a:cubicBezTo>
                      <a:pt x="4245" y="4691"/>
                      <a:pt x="5092" y="3901"/>
                      <a:pt x="6064" y="3336"/>
                    </a:cubicBezTo>
                    <a:lnTo>
                      <a:pt x="6259" y="3222"/>
                    </a:lnTo>
                    <a:lnTo>
                      <a:pt x="5324" y="1613"/>
                    </a:lnTo>
                    <a:cubicBezTo>
                      <a:pt x="6703" y="853"/>
                      <a:pt x="8258" y="453"/>
                      <a:pt x="9835" y="453"/>
                    </a:cubicBezTo>
                    <a:close/>
                    <a:moveTo>
                      <a:pt x="9835" y="0"/>
                    </a:moveTo>
                    <a:cubicBezTo>
                      <a:pt x="8104" y="0"/>
                      <a:pt x="6397" y="461"/>
                      <a:pt x="4901" y="1334"/>
                    </a:cubicBezTo>
                    <a:lnTo>
                      <a:pt x="4704" y="1448"/>
                    </a:lnTo>
                    <a:lnTo>
                      <a:pt x="5642" y="3062"/>
                    </a:lnTo>
                    <a:cubicBezTo>
                      <a:pt x="4759" y="3610"/>
                      <a:pt x="3980" y="4336"/>
                      <a:pt x="3371" y="5176"/>
                    </a:cubicBezTo>
                    <a:lnTo>
                      <a:pt x="1828" y="4127"/>
                    </a:lnTo>
                    <a:lnTo>
                      <a:pt x="1701" y="4314"/>
                    </a:lnTo>
                    <a:cubicBezTo>
                      <a:pt x="589" y="5948"/>
                      <a:pt x="1" y="7858"/>
                      <a:pt x="1" y="9852"/>
                    </a:cubicBezTo>
                    <a:lnTo>
                      <a:pt x="1" y="10078"/>
                    </a:lnTo>
                    <a:lnTo>
                      <a:pt x="1867" y="10078"/>
                    </a:lnTo>
                    <a:cubicBezTo>
                      <a:pt x="1899" y="11131"/>
                      <a:pt x="2132" y="12145"/>
                      <a:pt x="2563" y="13100"/>
                    </a:cubicBezTo>
                    <a:lnTo>
                      <a:pt x="883" y="13913"/>
                    </a:lnTo>
                    <a:lnTo>
                      <a:pt x="982" y="14117"/>
                    </a:lnTo>
                    <a:cubicBezTo>
                      <a:pt x="1844" y="15897"/>
                      <a:pt x="3211" y="17362"/>
                      <a:pt x="4929" y="18357"/>
                    </a:cubicBezTo>
                    <a:lnTo>
                      <a:pt x="5125" y="18469"/>
                    </a:lnTo>
                    <a:lnTo>
                      <a:pt x="6057" y="16853"/>
                    </a:lnTo>
                    <a:cubicBezTo>
                      <a:pt x="6981" y="17352"/>
                      <a:pt x="7975" y="17658"/>
                      <a:pt x="9021" y="17765"/>
                    </a:cubicBezTo>
                    <a:lnTo>
                      <a:pt x="8884" y="19626"/>
                    </a:lnTo>
                    <a:lnTo>
                      <a:pt x="9110" y="19642"/>
                    </a:lnTo>
                    <a:cubicBezTo>
                      <a:pt x="9384" y="19664"/>
                      <a:pt x="9614" y="19672"/>
                      <a:pt x="9835" y="19672"/>
                    </a:cubicBezTo>
                    <a:cubicBezTo>
                      <a:pt x="11562" y="19672"/>
                      <a:pt x="13264" y="19214"/>
                      <a:pt x="14755" y="18347"/>
                    </a:cubicBezTo>
                    <a:lnTo>
                      <a:pt x="14952" y="18234"/>
                    </a:lnTo>
                    <a:lnTo>
                      <a:pt x="14015" y="16619"/>
                    </a:lnTo>
                    <a:cubicBezTo>
                      <a:pt x="14901" y="16070"/>
                      <a:pt x="15680" y="15347"/>
                      <a:pt x="16292" y="14506"/>
                    </a:cubicBezTo>
                    <a:lnTo>
                      <a:pt x="17833" y="15558"/>
                    </a:lnTo>
                    <a:lnTo>
                      <a:pt x="17960" y="15371"/>
                    </a:lnTo>
                    <a:cubicBezTo>
                      <a:pt x="19079" y="13734"/>
                      <a:pt x="19672" y="11819"/>
                      <a:pt x="19672" y="9835"/>
                    </a:cubicBezTo>
                    <a:lnTo>
                      <a:pt x="19670" y="9578"/>
                    </a:lnTo>
                    <a:lnTo>
                      <a:pt x="17802" y="9578"/>
                    </a:lnTo>
                    <a:cubicBezTo>
                      <a:pt x="17769" y="8527"/>
                      <a:pt x="17534" y="7514"/>
                      <a:pt x="17103" y="6561"/>
                    </a:cubicBezTo>
                    <a:lnTo>
                      <a:pt x="18781" y="5745"/>
                    </a:lnTo>
                    <a:lnTo>
                      <a:pt x="18682" y="5540"/>
                    </a:lnTo>
                    <a:cubicBezTo>
                      <a:pt x="17815" y="3762"/>
                      <a:pt x="16449" y="2299"/>
                      <a:pt x="14727" y="1309"/>
                    </a:cubicBezTo>
                    <a:lnTo>
                      <a:pt x="14531" y="1195"/>
                    </a:lnTo>
                    <a:lnTo>
                      <a:pt x="13601" y="2814"/>
                    </a:lnTo>
                    <a:cubicBezTo>
                      <a:pt x="12677" y="2315"/>
                      <a:pt x="11682" y="2011"/>
                      <a:pt x="10637" y="1907"/>
                    </a:cubicBezTo>
                    <a:lnTo>
                      <a:pt x="10769" y="45"/>
                    </a:lnTo>
                    <a:lnTo>
                      <a:pt x="10544" y="29"/>
                    </a:lnTo>
                    <a:cubicBezTo>
                      <a:pt x="10275" y="10"/>
                      <a:pt x="10050" y="0"/>
                      <a:pt x="9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7230275" y="3518500"/>
                <a:ext cx="95075" cy="1876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7505" extrusionOk="0">
                    <a:moveTo>
                      <a:pt x="1655" y="622"/>
                    </a:moveTo>
                    <a:cubicBezTo>
                      <a:pt x="2770" y="2575"/>
                      <a:pt x="3305" y="4780"/>
                      <a:pt x="3214" y="7026"/>
                    </a:cubicBezTo>
                    <a:lnTo>
                      <a:pt x="2013" y="6955"/>
                    </a:lnTo>
                    <a:lnTo>
                      <a:pt x="2015" y="6955"/>
                    </a:lnTo>
                    <a:cubicBezTo>
                      <a:pt x="2089" y="4952"/>
                      <a:pt x="1610" y="2986"/>
                      <a:pt x="620" y="1237"/>
                    </a:cubicBezTo>
                    <a:lnTo>
                      <a:pt x="1655" y="622"/>
                    </a:lnTo>
                    <a:close/>
                    <a:moveTo>
                      <a:pt x="1813" y="1"/>
                    </a:moveTo>
                    <a:lnTo>
                      <a:pt x="1" y="1080"/>
                    </a:lnTo>
                    <a:lnTo>
                      <a:pt x="117" y="1273"/>
                    </a:lnTo>
                    <a:cubicBezTo>
                      <a:pt x="1177" y="3057"/>
                      <a:pt x="1673" y="5091"/>
                      <a:pt x="1551" y="7153"/>
                    </a:cubicBezTo>
                    <a:lnTo>
                      <a:pt x="1539" y="7379"/>
                    </a:lnTo>
                    <a:lnTo>
                      <a:pt x="3640" y="7505"/>
                    </a:lnTo>
                    <a:lnTo>
                      <a:pt x="3654" y="7278"/>
                    </a:lnTo>
                    <a:cubicBezTo>
                      <a:pt x="3802" y="4789"/>
                      <a:pt x="3206" y="2340"/>
                      <a:pt x="1929" y="196"/>
                    </a:cubicBezTo>
                    <a:lnTo>
                      <a:pt x="18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7002700" y="3372300"/>
                <a:ext cx="1853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3938" extrusionOk="0">
                    <a:moveTo>
                      <a:pt x="459" y="453"/>
                    </a:moveTo>
                    <a:lnTo>
                      <a:pt x="459" y="453"/>
                    </a:lnTo>
                    <a:cubicBezTo>
                      <a:pt x="2479" y="463"/>
                      <a:pt x="4475" y="992"/>
                      <a:pt x="6244" y="1986"/>
                    </a:cubicBezTo>
                    <a:cubicBezTo>
                      <a:pt x="6428" y="2091"/>
                      <a:pt x="6609" y="2198"/>
                      <a:pt x="6786" y="2310"/>
                    </a:cubicBezTo>
                    <a:lnTo>
                      <a:pt x="6125" y="3313"/>
                    </a:lnTo>
                    <a:cubicBezTo>
                      <a:pt x="5958" y="3206"/>
                      <a:pt x="5806" y="3113"/>
                      <a:pt x="5658" y="3031"/>
                    </a:cubicBezTo>
                    <a:cubicBezTo>
                      <a:pt x="4075" y="2142"/>
                      <a:pt x="2289" y="1669"/>
                      <a:pt x="477" y="1658"/>
                    </a:cubicBezTo>
                    <a:lnTo>
                      <a:pt x="459" y="453"/>
                    </a:lnTo>
                    <a:close/>
                    <a:moveTo>
                      <a:pt x="419" y="1"/>
                    </a:moveTo>
                    <a:cubicBezTo>
                      <a:pt x="354" y="1"/>
                      <a:pt x="290" y="1"/>
                      <a:pt x="226" y="2"/>
                    </a:cubicBezTo>
                    <a:lnTo>
                      <a:pt x="1" y="6"/>
                    </a:lnTo>
                    <a:lnTo>
                      <a:pt x="31" y="2115"/>
                    </a:lnTo>
                    <a:lnTo>
                      <a:pt x="257" y="2112"/>
                    </a:lnTo>
                    <a:cubicBezTo>
                      <a:pt x="313" y="2111"/>
                      <a:pt x="368" y="2111"/>
                      <a:pt x="424" y="2111"/>
                    </a:cubicBezTo>
                    <a:cubicBezTo>
                      <a:pt x="2177" y="2111"/>
                      <a:pt x="3907" y="2565"/>
                      <a:pt x="5435" y="3425"/>
                    </a:cubicBezTo>
                    <a:cubicBezTo>
                      <a:pt x="5628" y="3533"/>
                      <a:pt x="5828" y="3657"/>
                      <a:pt x="6066" y="3814"/>
                    </a:cubicBezTo>
                    <a:lnTo>
                      <a:pt x="6254" y="3938"/>
                    </a:lnTo>
                    <a:lnTo>
                      <a:pt x="7414" y="2181"/>
                    </a:lnTo>
                    <a:lnTo>
                      <a:pt x="7225" y="2056"/>
                    </a:lnTo>
                    <a:cubicBezTo>
                      <a:pt x="6979" y="1894"/>
                      <a:pt x="6725" y="1739"/>
                      <a:pt x="6466" y="1592"/>
                    </a:cubicBezTo>
                    <a:cubicBezTo>
                      <a:pt x="4617" y="553"/>
                      <a:pt x="2533" y="1"/>
                      <a:pt x="4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7121650" y="3802825"/>
                <a:ext cx="1638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54" extrusionOk="0">
                    <a:moveTo>
                      <a:pt x="4894" y="589"/>
                    </a:moveTo>
                    <a:lnTo>
                      <a:pt x="5938" y="1176"/>
                    </a:lnTo>
                    <a:cubicBezTo>
                      <a:pt x="4797" y="3132"/>
                      <a:pt x="3145" y="4706"/>
                      <a:pt x="1139" y="5745"/>
                    </a:cubicBezTo>
                    <a:lnTo>
                      <a:pt x="606" y="4668"/>
                    </a:lnTo>
                    <a:cubicBezTo>
                      <a:pt x="2398" y="3736"/>
                      <a:pt x="3875" y="2330"/>
                      <a:pt x="4894" y="589"/>
                    </a:cubicBezTo>
                    <a:close/>
                    <a:moveTo>
                      <a:pt x="4708" y="1"/>
                    </a:moveTo>
                    <a:lnTo>
                      <a:pt x="4597" y="199"/>
                    </a:lnTo>
                    <a:cubicBezTo>
                      <a:pt x="3581" y="2007"/>
                      <a:pt x="2061" y="3447"/>
                      <a:pt x="204" y="4364"/>
                    </a:cubicBezTo>
                    <a:lnTo>
                      <a:pt x="1" y="4465"/>
                    </a:lnTo>
                    <a:lnTo>
                      <a:pt x="936" y="6353"/>
                    </a:lnTo>
                    <a:lnTo>
                      <a:pt x="1139" y="6252"/>
                    </a:lnTo>
                    <a:cubicBezTo>
                      <a:pt x="3373" y="5147"/>
                      <a:pt x="5203" y="3409"/>
                      <a:pt x="6431" y="1228"/>
                    </a:cubicBezTo>
                    <a:lnTo>
                      <a:pt x="6555" y="1004"/>
                    </a:lnTo>
                    <a:lnTo>
                      <a:pt x="4921" y="83"/>
                    </a:lnTo>
                    <a:lnTo>
                      <a:pt x="47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6836800" y="3892700"/>
                <a:ext cx="18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3948" extrusionOk="0">
                    <a:moveTo>
                      <a:pt x="1291" y="627"/>
                    </a:moveTo>
                    <a:cubicBezTo>
                      <a:pt x="1463" y="738"/>
                      <a:pt x="1620" y="832"/>
                      <a:pt x="1773" y="919"/>
                    </a:cubicBezTo>
                    <a:cubicBezTo>
                      <a:pt x="3349" y="1805"/>
                      <a:pt x="5130" y="2277"/>
                      <a:pt x="6936" y="2291"/>
                    </a:cubicBezTo>
                    <a:lnTo>
                      <a:pt x="6951" y="3495"/>
                    </a:lnTo>
                    <a:cubicBezTo>
                      <a:pt x="4939" y="3482"/>
                      <a:pt x="2951" y="2955"/>
                      <a:pt x="1187" y="1962"/>
                    </a:cubicBezTo>
                    <a:cubicBezTo>
                      <a:pt x="998" y="1856"/>
                      <a:pt x="810" y="1744"/>
                      <a:pt x="628" y="1628"/>
                    </a:cubicBezTo>
                    <a:lnTo>
                      <a:pt x="627" y="1628"/>
                    </a:lnTo>
                    <a:lnTo>
                      <a:pt x="1291" y="627"/>
                    </a:lnTo>
                    <a:close/>
                    <a:moveTo>
                      <a:pt x="1162" y="1"/>
                    </a:moveTo>
                    <a:lnTo>
                      <a:pt x="1" y="1757"/>
                    </a:lnTo>
                    <a:lnTo>
                      <a:pt x="189" y="1881"/>
                    </a:lnTo>
                    <a:cubicBezTo>
                      <a:pt x="440" y="2048"/>
                      <a:pt x="701" y="2208"/>
                      <a:pt x="965" y="2357"/>
                    </a:cubicBezTo>
                    <a:cubicBezTo>
                      <a:pt x="2819" y="3399"/>
                      <a:pt x="4911" y="3948"/>
                      <a:pt x="7027" y="3948"/>
                    </a:cubicBezTo>
                    <a:cubicBezTo>
                      <a:pt x="7078" y="3948"/>
                      <a:pt x="7131" y="3948"/>
                      <a:pt x="7184" y="3946"/>
                    </a:cubicBezTo>
                    <a:lnTo>
                      <a:pt x="7408" y="3944"/>
                    </a:lnTo>
                    <a:lnTo>
                      <a:pt x="7382" y="1835"/>
                    </a:lnTo>
                    <a:lnTo>
                      <a:pt x="7156" y="1838"/>
                    </a:lnTo>
                    <a:cubicBezTo>
                      <a:pt x="7103" y="1839"/>
                      <a:pt x="7051" y="1839"/>
                      <a:pt x="6999" y="1839"/>
                    </a:cubicBezTo>
                    <a:cubicBezTo>
                      <a:pt x="5247" y="1839"/>
                      <a:pt x="3522" y="1383"/>
                      <a:pt x="1996" y="525"/>
                    </a:cubicBezTo>
                    <a:cubicBezTo>
                      <a:pt x="1796" y="412"/>
                      <a:pt x="1591" y="287"/>
                      <a:pt x="1350" y="126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6699875" y="3657075"/>
                <a:ext cx="948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508" extrusionOk="0">
                    <a:moveTo>
                      <a:pt x="592" y="480"/>
                    </a:moveTo>
                    <a:lnTo>
                      <a:pt x="1792" y="553"/>
                    </a:lnTo>
                    <a:cubicBezTo>
                      <a:pt x="1712" y="2555"/>
                      <a:pt x="2188" y="4522"/>
                      <a:pt x="3176" y="6272"/>
                    </a:cubicBezTo>
                    <a:lnTo>
                      <a:pt x="2140" y="6887"/>
                    </a:lnTo>
                    <a:cubicBezTo>
                      <a:pt x="1030" y="4931"/>
                      <a:pt x="497" y="2725"/>
                      <a:pt x="592" y="480"/>
                    </a:cubicBezTo>
                    <a:close/>
                    <a:moveTo>
                      <a:pt x="166" y="1"/>
                    </a:moveTo>
                    <a:lnTo>
                      <a:pt x="153" y="225"/>
                    </a:lnTo>
                    <a:cubicBezTo>
                      <a:pt x="1" y="2715"/>
                      <a:pt x="592" y="5165"/>
                      <a:pt x="1864" y="7313"/>
                    </a:cubicBezTo>
                    <a:lnTo>
                      <a:pt x="1980" y="7508"/>
                    </a:lnTo>
                    <a:lnTo>
                      <a:pt x="3794" y="6432"/>
                    </a:lnTo>
                    <a:lnTo>
                      <a:pt x="3678" y="6237"/>
                    </a:lnTo>
                    <a:cubicBezTo>
                      <a:pt x="2623" y="4451"/>
                      <a:pt x="2130" y="2418"/>
                      <a:pt x="2254" y="354"/>
                    </a:cubicBezTo>
                    <a:lnTo>
                      <a:pt x="2268" y="13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>
                <a:off x="6739900" y="3402250"/>
                <a:ext cx="16330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6353" extrusionOk="0">
                    <a:moveTo>
                      <a:pt x="5391" y="610"/>
                    </a:moveTo>
                    <a:lnTo>
                      <a:pt x="5927" y="1687"/>
                    </a:lnTo>
                    <a:cubicBezTo>
                      <a:pt x="4147" y="2616"/>
                      <a:pt x="2680" y="4012"/>
                      <a:pt x="1663" y="5743"/>
                    </a:cubicBezTo>
                    <a:lnTo>
                      <a:pt x="619" y="5157"/>
                    </a:lnTo>
                    <a:cubicBezTo>
                      <a:pt x="1755" y="3212"/>
                      <a:pt x="3399" y="1648"/>
                      <a:pt x="5391" y="610"/>
                    </a:cubicBezTo>
                    <a:close/>
                    <a:moveTo>
                      <a:pt x="5593" y="0"/>
                    </a:moveTo>
                    <a:lnTo>
                      <a:pt x="5391" y="101"/>
                    </a:lnTo>
                    <a:cubicBezTo>
                      <a:pt x="3164" y="1208"/>
                      <a:pt x="1341" y="2943"/>
                      <a:pt x="111" y="5130"/>
                    </a:cubicBezTo>
                    <a:lnTo>
                      <a:pt x="1" y="5327"/>
                    </a:lnTo>
                    <a:lnTo>
                      <a:pt x="1636" y="6247"/>
                    </a:lnTo>
                    <a:lnTo>
                      <a:pt x="1844" y="6353"/>
                    </a:lnTo>
                    <a:lnTo>
                      <a:pt x="1952" y="6146"/>
                    </a:lnTo>
                    <a:cubicBezTo>
                      <a:pt x="2966" y="4344"/>
                      <a:pt x="4480" y="2906"/>
                      <a:pt x="6330" y="1988"/>
                    </a:cubicBezTo>
                    <a:lnTo>
                      <a:pt x="6531" y="1889"/>
                    </a:lnTo>
                    <a:lnTo>
                      <a:pt x="5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6644550" y="3312875"/>
                <a:ext cx="737125" cy="737425"/>
              </a:xfrm>
              <a:custGeom>
                <a:avLst/>
                <a:gdLst/>
                <a:ahLst/>
                <a:cxnLst/>
                <a:rect l="l" t="t" r="r" b="b"/>
                <a:pathLst>
                  <a:path w="29485" h="29497" extrusionOk="0">
                    <a:moveTo>
                      <a:pt x="14517" y="0"/>
                    </a:moveTo>
                    <a:cubicBezTo>
                      <a:pt x="14291" y="4"/>
                      <a:pt x="14059" y="12"/>
                      <a:pt x="13830" y="25"/>
                    </a:cubicBezTo>
                    <a:lnTo>
                      <a:pt x="13858" y="476"/>
                    </a:lnTo>
                    <a:lnTo>
                      <a:pt x="13858" y="476"/>
                    </a:lnTo>
                    <a:cubicBezTo>
                      <a:pt x="14080" y="463"/>
                      <a:pt x="14304" y="455"/>
                      <a:pt x="14522" y="453"/>
                    </a:cubicBezTo>
                    <a:lnTo>
                      <a:pt x="14517" y="0"/>
                    </a:lnTo>
                    <a:close/>
                    <a:moveTo>
                      <a:pt x="13858" y="476"/>
                    </a:moveTo>
                    <a:cubicBezTo>
                      <a:pt x="13857" y="476"/>
                      <a:pt x="13857" y="476"/>
                      <a:pt x="13856" y="476"/>
                    </a:cubicBezTo>
                    <a:lnTo>
                      <a:pt x="13858" y="476"/>
                    </a:lnTo>
                    <a:lnTo>
                      <a:pt x="13858" y="476"/>
                    </a:lnTo>
                    <a:close/>
                    <a:moveTo>
                      <a:pt x="17249" y="215"/>
                    </a:moveTo>
                    <a:lnTo>
                      <a:pt x="17173" y="659"/>
                    </a:lnTo>
                    <a:cubicBezTo>
                      <a:pt x="17392" y="697"/>
                      <a:pt x="17611" y="740"/>
                      <a:pt x="17826" y="788"/>
                    </a:cubicBezTo>
                    <a:lnTo>
                      <a:pt x="17924" y="347"/>
                    </a:lnTo>
                    <a:cubicBezTo>
                      <a:pt x="17702" y="298"/>
                      <a:pt x="17476" y="253"/>
                      <a:pt x="17249" y="215"/>
                    </a:cubicBezTo>
                    <a:close/>
                    <a:moveTo>
                      <a:pt x="11119" y="441"/>
                    </a:moveTo>
                    <a:cubicBezTo>
                      <a:pt x="10901" y="496"/>
                      <a:pt x="10678" y="559"/>
                      <a:pt x="10458" y="625"/>
                    </a:cubicBezTo>
                    <a:lnTo>
                      <a:pt x="10588" y="1058"/>
                    </a:lnTo>
                    <a:cubicBezTo>
                      <a:pt x="10801" y="993"/>
                      <a:pt x="11016" y="934"/>
                      <a:pt x="11229" y="881"/>
                    </a:cubicBezTo>
                    <a:lnTo>
                      <a:pt x="11119" y="441"/>
                    </a:lnTo>
                    <a:close/>
                    <a:moveTo>
                      <a:pt x="20535" y="1188"/>
                    </a:moveTo>
                    <a:lnTo>
                      <a:pt x="20357" y="1603"/>
                    </a:lnTo>
                    <a:cubicBezTo>
                      <a:pt x="20560" y="1690"/>
                      <a:pt x="20765" y="1783"/>
                      <a:pt x="20965" y="1880"/>
                    </a:cubicBezTo>
                    <a:lnTo>
                      <a:pt x="21162" y="1472"/>
                    </a:lnTo>
                    <a:cubicBezTo>
                      <a:pt x="20957" y="1373"/>
                      <a:pt x="20745" y="1277"/>
                      <a:pt x="20535" y="1188"/>
                    </a:cubicBezTo>
                    <a:close/>
                    <a:moveTo>
                      <a:pt x="7917" y="1659"/>
                    </a:moveTo>
                    <a:cubicBezTo>
                      <a:pt x="7715" y="1763"/>
                      <a:pt x="7512" y="1874"/>
                      <a:pt x="7316" y="1989"/>
                    </a:cubicBezTo>
                    <a:lnTo>
                      <a:pt x="7544" y="2379"/>
                    </a:lnTo>
                    <a:cubicBezTo>
                      <a:pt x="7733" y="2269"/>
                      <a:pt x="7930" y="2161"/>
                      <a:pt x="8125" y="2059"/>
                    </a:cubicBezTo>
                    <a:lnTo>
                      <a:pt x="7917" y="1659"/>
                    </a:lnTo>
                    <a:close/>
                    <a:moveTo>
                      <a:pt x="23508" y="2896"/>
                    </a:moveTo>
                    <a:lnTo>
                      <a:pt x="23238" y="3260"/>
                    </a:lnTo>
                    <a:cubicBezTo>
                      <a:pt x="23415" y="3390"/>
                      <a:pt x="23592" y="3529"/>
                      <a:pt x="23764" y="3668"/>
                    </a:cubicBezTo>
                    <a:lnTo>
                      <a:pt x="24049" y="3318"/>
                    </a:lnTo>
                    <a:cubicBezTo>
                      <a:pt x="23873" y="3174"/>
                      <a:pt x="23691" y="3032"/>
                      <a:pt x="23508" y="2896"/>
                    </a:cubicBezTo>
                    <a:close/>
                    <a:moveTo>
                      <a:pt x="5082" y="3582"/>
                    </a:moveTo>
                    <a:cubicBezTo>
                      <a:pt x="4912" y="3729"/>
                      <a:pt x="4740" y="3884"/>
                      <a:pt x="4573" y="4043"/>
                    </a:cubicBezTo>
                    <a:lnTo>
                      <a:pt x="4884" y="4370"/>
                    </a:lnTo>
                    <a:cubicBezTo>
                      <a:pt x="5046" y="4216"/>
                      <a:pt x="5212" y="4068"/>
                      <a:pt x="5378" y="3924"/>
                    </a:cubicBezTo>
                    <a:lnTo>
                      <a:pt x="5082" y="3582"/>
                    </a:lnTo>
                    <a:close/>
                    <a:moveTo>
                      <a:pt x="26005" y="5241"/>
                    </a:moveTo>
                    <a:lnTo>
                      <a:pt x="25660" y="5533"/>
                    </a:lnTo>
                    <a:cubicBezTo>
                      <a:pt x="25802" y="5702"/>
                      <a:pt x="25943" y="5875"/>
                      <a:pt x="26078" y="6050"/>
                    </a:cubicBezTo>
                    <a:lnTo>
                      <a:pt x="26437" y="5776"/>
                    </a:lnTo>
                    <a:cubicBezTo>
                      <a:pt x="26298" y="5594"/>
                      <a:pt x="26153" y="5414"/>
                      <a:pt x="26005" y="5241"/>
                    </a:cubicBezTo>
                    <a:close/>
                    <a:moveTo>
                      <a:pt x="2764" y="6105"/>
                    </a:moveTo>
                    <a:cubicBezTo>
                      <a:pt x="2630" y="6288"/>
                      <a:pt x="2500" y="6480"/>
                      <a:pt x="2374" y="6670"/>
                    </a:cubicBezTo>
                    <a:lnTo>
                      <a:pt x="2752" y="6919"/>
                    </a:lnTo>
                    <a:cubicBezTo>
                      <a:pt x="2873" y="6733"/>
                      <a:pt x="3002" y="6549"/>
                      <a:pt x="3131" y="6371"/>
                    </a:cubicBezTo>
                    <a:lnTo>
                      <a:pt x="2764" y="6105"/>
                    </a:lnTo>
                    <a:close/>
                    <a:moveTo>
                      <a:pt x="27899" y="8097"/>
                    </a:moveTo>
                    <a:lnTo>
                      <a:pt x="27494" y="8300"/>
                    </a:lnTo>
                    <a:cubicBezTo>
                      <a:pt x="27595" y="8499"/>
                      <a:pt x="27691" y="8700"/>
                      <a:pt x="27781" y="8900"/>
                    </a:cubicBezTo>
                    <a:lnTo>
                      <a:pt x="28194" y="8715"/>
                    </a:lnTo>
                    <a:cubicBezTo>
                      <a:pt x="28100" y="8507"/>
                      <a:pt x="28001" y="8300"/>
                      <a:pt x="27899" y="8097"/>
                    </a:cubicBezTo>
                    <a:close/>
                    <a:moveTo>
                      <a:pt x="1089" y="9095"/>
                    </a:moveTo>
                    <a:cubicBezTo>
                      <a:pt x="1001" y="9306"/>
                      <a:pt x="917" y="9521"/>
                      <a:pt x="839" y="9736"/>
                    </a:cubicBezTo>
                    <a:lnTo>
                      <a:pt x="1264" y="9890"/>
                    </a:lnTo>
                    <a:cubicBezTo>
                      <a:pt x="1340" y="9681"/>
                      <a:pt x="1421" y="9473"/>
                      <a:pt x="1507" y="9268"/>
                    </a:cubicBezTo>
                    <a:lnTo>
                      <a:pt x="1089" y="9095"/>
                    </a:lnTo>
                    <a:close/>
                    <a:moveTo>
                      <a:pt x="29078" y="11310"/>
                    </a:moveTo>
                    <a:lnTo>
                      <a:pt x="28639" y="11416"/>
                    </a:lnTo>
                    <a:cubicBezTo>
                      <a:pt x="28690" y="11631"/>
                      <a:pt x="28738" y="11851"/>
                      <a:pt x="28779" y="12067"/>
                    </a:cubicBezTo>
                    <a:lnTo>
                      <a:pt x="29224" y="11983"/>
                    </a:lnTo>
                    <a:cubicBezTo>
                      <a:pt x="29181" y="11758"/>
                      <a:pt x="29133" y="11532"/>
                      <a:pt x="29078" y="11310"/>
                    </a:cubicBezTo>
                    <a:close/>
                    <a:moveTo>
                      <a:pt x="152" y="12391"/>
                    </a:moveTo>
                    <a:cubicBezTo>
                      <a:pt x="116" y="12616"/>
                      <a:pt x="84" y="12844"/>
                      <a:pt x="58" y="13072"/>
                    </a:cubicBezTo>
                    <a:lnTo>
                      <a:pt x="507" y="13123"/>
                    </a:lnTo>
                    <a:cubicBezTo>
                      <a:pt x="532" y="12903"/>
                      <a:pt x="563" y="12680"/>
                      <a:pt x="598" y="12464"/>
                    </a:cubicBezTo>
                    <a:lnTo>
                      <a:pt x="152" y="12391"/>
                    </a:lnTo>
                    <a:close/>
                    <a:moveTo>
                      <a:pt x="29032" y="14714"/>
                    </a:moveTo>
                    <a:lnTo>
                      <a:pt x="29032" y="14760"/>
                    </a:lnTo>
                    <a:cubicBezTo>
                      <a:pt x="29032" y="14981"/>
                      <a:pt x="29027" y="15204"/>
                      <a:pt x="29017" y="15426"/>
                    </a:cubicBezTo>
                    <a:lnTo>
                      <a:pt x="29468" y="15446"/>
                    </a:lnTo>
                    <a:cubicBezTo>
                      <a:pt x="29478" y="15218"/>
                      <a:pt x="29485" y="14988"/>
                      <a:pt x="29485" y="14758"/>
                    </a:cubicBezTo>
                    <a:lnTo>
                      <a:pt x="29485" y="14714"/>
                    </a:lnTo>
                    <a:close/>
                    <a:moveTo>
                      <a:pt x="451" y="15783"/>
                    </a:moveTo>
                    <a:lnTo>
                      <a:pt x="0" y="15814"/>
                    </a:lnTo>
                    <a:cubicBezTo>
                      <a:pt x="15" y="16040"/>
                      <a:pt x="36" y="16272"/>
                      <a:pt x="63" y="16496"/>
                    </a:cubicBezTo>
                    <a:lnTo>
                      <a:pt x="512" y="16445"/>
                    </a:lnTo>
                    <a:cubicBezTo>
                      <a:pt x="487" y="16225"/>
                      <a:pt x="466" y="16002"/>
                      <a:pt x="451" y="15783"/>
                    </a:cubicBezTo>
                    <a:close/>
                    <a:moveTo>
                      <a:pt x="28650" y="18059"/>
                    </a:moveTo>
                    <a:cubicBezTo>
                      <a:pt x="28599" y="18274"/>
                      <a:pt x="28543" y="18490"/>
                      <a:pt x="28482" y="18702"/>
                    </a:cubicBezTo>
                    <a:lnTo>
                      <a:pt x="28916" y="18827"/>
                    </a:lnTo>
                    <a:cubicBezTo>
                      <a:pt x="28979" y="18608"/>
                      <a:pt x="29039" y="18385"/>
                      <a:pt x="29090" y="18162"/>
                    </a:cubicBezTo>
                    <a:lnTo>
                      <a:pt x="28650" y="18059"/>
                    </a:lnTo>
                    <a:close/>
                    <a:moveTo>
                      <a:pt x="1067" y="19044"/>
                    </a:moveTo>
                    <a:lnTo>
                      <a:pt x="636" y="19179"/>
                    </a:lnTo>
                    <a:cubicBezTo>
                      <a:pt x="704" y="19399"/>
                      <a:pt x="778" y="19619"/>
                      <a:pt x="856" y="19830"/>
                    </a:cubicBezTo>
                    <a:lnTo>
                      <a:pt x="1280" y="19675"/>
                    </a:lnTo>
                    <a:cubicBezTo>
                      <a:pt x="1206" y="19468"/>
                      <a:pt x="1133" y="19257"/>
                      <a:pt x="1067" y="19044"/>
                    </a:cubicBezTo>
                    <a:close/>
                    <a:moveTo>
                      <a:pt x="27514" y="21180"/>
                    </a:moveTo>
                    <a:cubicBezTo>
                      <a:pt x="27415" y="21377"/>
                      <a:pt x="27309" y="21575"/>
                      <a:pt x="27202" y="21768"/>
                    </a:cubicBezTo>
                    <a:lnTo>
                      <a:pt x="27595" y="21989"/>
                    </a:lnTo>
                    <a:cubicBezTo>
                      <a:pt x="27707" y="21791"/>
                      <a:pt x="27816" y="21586"/>
                      <a:pt x="27919" y="21383"/>
                    </a:cubicBezTo>
                    <a:lnTo>
                      <a:pt x="27514" y="21180"/>
                    </a:lnTo>
                    <a:close/>
                    <a:moveTo>
                      <a:pt x="2424" y="22075"/>
                    </a:moveTo>
                    <a:lnTo>
                      <a:pt x="2035" y="22307"/>
                    </a:lnTo>
                    <a:cubicBezTo>
                      <a:pt x="2153" y="22503"/>
                      <a:pt x="2275" y="22700"/>
                      <a:pt x="2401" y="22888"/>
                    </a:cubicBezTo>
                    <a:lnTo>
                      <a:pt x="2777" y="22639"/>
                    </a:lnTo>
                    <a:cubicBezTo>
                      <a:pt x="2657" y="22455"/>
                      <a:pt x="2538" y="22267"/>
                      <a:pt x="2424" y="22075"/>
                    </a:cubicBezTo>
                    <a:close/>
                    <a:moveTo>
                      <a:pt x="25688" y="23954"/>
                    </a:moveTo>
                    <a:cubicBezTo>
                      <a:pt x="25545" y="24126"/>
                      <a:pt x="25396" y="24292"/>
                      <a:pt x="25247" y="24454"/>
                    </a:cubicBezTo>
                    <a:lnTo>
                      <a:pt x="25579" y="24760"/>
                    </a:lnTo>
                    <a:lnTo>
                      <a:pt x="25581" y="24760"/>
                    </a:lnTo>
                    <a:cubicBezTo>
                      <a:pt x="25733" y="24595"/>
                      <a:pt x="25887" y="24421"/>
                      <a:pt x="26034" y="24245"/>
                    </a:cubicBezTo>
                    <a:lnTo>
                      <a:pt x="25688" y="23954"/>
                    </a:lnTo>
                    <a:close/>
                    <a:moveTo>
                      <a:pt x="4443" y="24712"/>
                    </a:moveTo>
                    <a:lnTo>
                      <a:pt x="4117" y="25026"/>
                    </a:lnTo>
                    <a:cubicBezTo>
                      <a:pt x="4276" y="25190"/>
                      <a:pt x="4441" y="25353"/>
                      <a:pt x="4606" y="25508"/>
                    </a:cubicBezTo>
                    <a:lnTo>
                      <a:pt x="4917" y="25180"/>
                    </a:lnTo>
                    <a:cubicBezTo>
                      <a:pt x="4756" y="25028"/>
                      <a:pt x="4596" y="24871"/>
                      <a:pt x="4443" y="24712"/>
                    </a:cubicBezTo>
                    <a:close/>
                    <a:moveTo>
                      <a:pt x="23273" y="26235"/>
                    </a:moveTo>
                    <a:cubicBezTo>
                      <a:pt x="23095" y="26367"/>
                      <a:pt x="22913" y="26496"/>
                      <a:pt x="22729" y="26620"/>
                    </a:cubicBezTo>
                    <a:lnTo>
                      <a:pt x="22984" y="26995"/>
                    </a:lnTo>
                    <a:cubicBezTo>
                      <a:pt x="23172" y="26868"/>
                      <a:pt x="23361" y="26734"/>
                      <a:pt x="23542" y="26597"/>
                    </a:cubicBezTo>
                    <a:lnTo>
                      <a:pt x="23273" y="26235"/>
                    </a:lnTo>
                    <a:close/>
                    <a:moveTo>
                      <a:pt x="7013" y="26815"/>
                    </a:moveTo>
                    <a:lnTo>
                      <a:pt x="6769" y="27197"/>
                    </a:lnTo>
                    <a:cubicBezTo>
                      <a:pt x="6960" y="27319"/>
                      <a:pt x="7159" y="27440"/>
                      <a:pt x="7357" y="27554"/>
                    </a:cubicBezTo>
                    <a:lnTo>
                      <a:pt x="7583" y="27162"/>
                    </a:lnTo>
                    <a:cubicBezTo>
                      <a:pt x="7390" y="27051"/>
                      <a:pt x="7200" y="26934"/>
                      <a:pt x="7013" y="26815"/>
                    </a:cubicBezTo>
                    <a:close/>
                    <a:moveTo>
                      <a:pt x="20398" y="27899"/>
                    </a:moveTo>
                    <a:cubicBezTo>
                      <a:pt x="20197" y="27985"/>
                      <a:pt x="19990" y="28069"/>
                      <a:pt x="19784" y="28148"/>
                    </a:cubicBezTo>
                    <a:lnTo>
                      <a:pt x="19944" y="28571"/>
                    </a:lnTo>
                    <a:cubicBezTo>
                      <a:pt x="20157" y="28490"/>
                      <a:pt x="20370" y="28403"/>
                      <a:pt x="20578" y="28314"/>
                    </a:cubicBezTo>
                    <a:lnTo>
                      <a:pt x="20398" y="27899"/>
                    </a:lnTo>
                    <a:close/>
                    <a:moveTo>
                      <a:pt x="10000" y="28271"/>
                    </a:moveTo>
                    <a:lnTo>
                      <a:pt x="9850" y="28697"/>
                    </a:lnTo>
                    <a:cubicBezTo>
                      <a:pt x="10065" y="28771"/>
                      <a:pt x="10284" y="28844"/>
                      <a:pt x="10504" y="28908"/>
                    </a:cubicBezTo>
                    <a:lnTo>
                      <a:pt x="10633" y="28475"/>
                    </a:lnTo>
                    <a:cubicBezTo>
                      <a:pt x="10420" y="28411"/>
                      <a:pt x="10207" y="28343"/>
                      <a:pt x="10000" y="28271"/>
                    </a:cubicBezTo>
                    <a:close/>
                    <a:moveTo>
                      <a:pt x="17220" y="28851"/>
                    </a:moveTo>
                    <a:cubicBezTo>
                      <a:pt x="16998" y="28890"/>
                      <a:pt x="16777" y="28923"/>
                      <a:pt x="16562" y="28951"/>
                    </a:cubicBezTo>
                    <a:lnTo>
                      <a:pt x="16618" y="29399"/>
                    </a:lnTo>
                    <a:cubicBezTo>
                      <a:pt x="16841" y="29371"/>
                      <a:pt x="17069" y="29336"/>
                      <a:pt x="17297" y="29297"/>
                    </a:cubicBezTo>
                    <a:lnTo>
                      <a:pt x="17220" y="28851"/>
                    </a:lnTo>
                    <a:close/>
                    <a:moveTo>
                      <a:pt x="13240" y="28993"/>
                    </a:moveTo>
                    <a:lnTo>
                      <a:pt x="13195" y="29442"/>
                    </a:lnTo>
                    <a:cubicBezTo>
                      <a:pt x="13422" y="29465"/>
                      <a:pt x="13651" y="29483"/>
                      <a:pt x="13879" y="29496"/>
                    </a:cubicBezTo>
                    <a:lnTo>
                      <a:pt x="13904" y="29045"/>
                    </a:lnTo>
                    <a:cubicBezTo>
                      <a:pt x="13684" y="29032"/>
                      <a:pt x="13461" y="29016"/>
                      <a:pt x="13240" y="28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50;p27"/>
            <p:cNvGrpSpPr/>
            <p:nvPr/>
          </p:nvGrpSpPr>
          <p:grpSpPr>
            <a:xfrm flipH="1">
              <a:off x="-399931" y="3675123"/>
              <a:ext cx="802800" cy="802800"/>
              <a:chOff x="5949025" y="3502375"/>
              <a:chExt cx="358425" cy="358425"/>
            </a:xfrm>
          </p:grpSpPr>
          <p:sp>
            <p:nvSpPr>
              <p:cNvPr id="251" name="Google Shape;251;p27"/>
              <p:cNvSpPr/>
              <p:nvPr/>
            </p:nvSpPr>
            <p:spPr>
              <a:xfrm>
                <a:off x="5949025" y="3502375"/>
                <a:ext cx="358425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14337" extrusionOk="0">
                    <a:moveTo>
                      <a:pt x="7069" y="0"/>
                    </a:moveTo>
                    <a:lnTo>
                      <a:pt x="7092" y="1693"/>
                    </a:lnTo>
                    <a:lnTo>
                      <a:pt x="7168" y="1693"/>
                    </a:lnTo>
                    <a:cubicBezTo>
                      <a:pt x="10188" y="1693"/>
                      <a:pt x="12643" y="4148"/>
                      <a:pt x="12643" y="7168"/>
                    </a:cubicBezTo>
                    <a:cubicBezTo>
                      <a:pt x="12643" y="10187"/>
                      <a:pt x="10188" y="12643"/>
                      <a:pt x="7168" y="12643"/>
                    </a:cubicBezTo>
                    <a:cubicBezTo>
                      <a:pt x="4150" y="12643"/>
                      <a:pt x="1694" y="10187"/>
                      <a:pt x="1694" y="7168"/>
                    </a:cubicBezTo>
                    <a:cubicBezTo>
                      <a:pt x="1694" y="7142"/>
                      <a:pt x="1694" y="7117"/>
                      <a:pt x="1694" y="7092"/>
                    </a:cubicBezTo>
                    <a:lnTo>
                      <a:pt x="2" y="7069"/>
                    </a:lnTo>
                    <a:cubicBezTo>
                      <a:pt x="2" y="7102"/>
                      <a:pt x="0" y="7135"/>
                      <a:pt x="0" y="7168"/>
                    </a:cubicBezTo>
                    <a:cubicBezTo>
                      <a:pt x="0" y="11120"/>
                      <a:pt x="3217" y="14337"/>
                      <a:pt x="7168" y="14337"/>
                    </a:cubicBezTo>
                    <a:cubicBezTo>
                      <a:pt x="11122" y="14337"/>
                      <a:pt x="14337" y="11120"/>
                      <a:pt x="14337" y="7168"/>
                    </a:cubicBezTo>
                    <a:cubicBezTo>
                      <a:pt x="14337" y="3215"/>
                      <a:pt x="11122" y="0"/>
                      <a:pt x="7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6051450" y="3517475"/>
                <a:ext cx="217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15" extrusionOk="0">
                    <a:moveTo>
                      <a:pt x="185" y="1"/>
                    </a:moveTo>
                    <a:cubicBezTo>
                      <a:pt x="124" y="29"/>
                      <a:pt x="61" y="57"/>
                      <a:pt x="0" y="85"/>
                    </a:cubicBezTo>
                    <a:lnTo>
                      <a:pt x="726" y="1615"/>
                    </a:lnTo>
                    <a:cubicBezTo>
                      <a:pt x="773" y="1593"/>
                      <a:pt x="821" y="1570"/>
                      <a:pt x="869" y="1550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6029175" y="3529425"/>
                <a:ext cx="267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522" extrusionOk="0">
                    <a:moveTo>
                      <a:pt x="173" y="0"/>
                    </a:moveTo>
                    <a:cubicBezTo>
                      <a:pt x="115" y="36"/>
                      <a:pt x="59" y="73"/>
                      <a:pt x="1" y="111"/>
                    </a:cubicBezTo>
                    <a:lnTo>
                      <a:pt x="938" y="1522"/>
                    </a:lnTo>
                    <a:cubicBezTo>
                      <a:pt x="980" y="1492"/>
                      <a:pt x="1025" y="1464"/>
                      <a:pt x="1070" y="1437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6075275" y="3508900"/>
                <a:ext cx="163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676" extrusionOk="0">
                    <a:moveTo>
                      <a:pt x="199" y="0"/>
                    </a:moveTo>
                    <a:cubicBezTo>
                      <a:pt x="133" y="18"/>
                      <a:pt x="67" y="36"/>
                      <a:pt x="1" y="58"/>
                    </a:cubicBezTo>
                    <a:lnTo>
                      <a:pt x="501" y="1675"/>
                    </a:lnTo>
                    <a:cubicBezTo>
                      <a:pt x="551" y="1659"/>
                      <a:pt x="600" y="1644"/>
                      <a:pt x="651" y="163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6100225" y="3503800"/>
                <a:ext cx="104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3" extrusionOk="0">
                    <a:moveTo>
                      <a:pt x="204" y="1"/>
                    </a:moveTo>
                    <a:cubicBezTo>
                      <a:pt x="136" y="11"/>
                      <a:pt x="68" y="21"/>
                      <a:pt x="0" y="31"/>
                    </a:cubicBezTo>
                    <a:lnTo>
                      <a:pt x="263" y="1702"/>
                    </a:lnTo>
                    <a:cubicBezTo>
                      <a:pt x="314" y="1694"/>
                      <a:pt x="367" y="1688"/>
                      <a:pt x="418" y="1681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6008950" y="3544450"/>
                <a:ext cx="311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99" extrusionOk="0">
                    <a:moveTo>
                      <a:pt x="156" y="0"/>
                    </a:moveTo>
                    <a:cubicBezTo>
                      <a:pt x="103" y="45"/>
                      <a:pt x="52" y="90"/>
                      <a:pt x="0" y="134"/>
                    </a:cubicBezTo>
                    <a:lnTo>
                      <a:pt x="1129" y="1398"/>
                    </a:lnTo>
                    <a:cubicBezTo>
                      <a:pt x="1167" y="1363"/>
                      <a:pt x="1206" y="1329"/>
                      <a:pt x="1246" y="129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5955500" y="3628675"/>
                <a:ext cx="419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50" extrusionOk="0">
                    <a:moveTo>
                      <a:pt x="58" y="0"/>
                    </a:moveTo>
                    <a:cubicBezTo>
                      <a:pt x="38" y="66"/>
                      <a:pt x="20" y="131"/>
                      <a:pt x="0" y="197"/>
                    </a:cubicBezTo>
                    <a:lnTo>
                      <a:pt x="1633" y="649"/>
                    </a:lnTo>
                    <a:cubicBezTo>
                      <a:pt x="1646" y="600"/>
                      <a:pt x="1661" y="549"/>
                      <a:pt x="1676" y="499"/>
                    </a:cubicBezTo>
                    <a:lnTo>
                      <a:pt x="1677" y="49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5950450" y="3653600"/>
                <a:ext cx="425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19" extrusionOk="0">
                    <a:moveTo>
                      <a:pt x="31" y="1"/>
                    </a:moveTo>
                    <a:cubicBezTo>
                      <a:pt x="19" y="69"/>
                      <a:pt x="11" y="136"/>
                      <a:pt x="1" y="204"/>
                    </a:cubicBezTo>
                    <a:lnTo>
                      <a:pt x="1681" y="419"/>
                    </a:lnTo>
                    <a:cubicBezTo>
                      <a:pt x="1688" y="366"/>
                      <a:pt x="1694" y="315"/>
                      <a:pt x="1703" y="264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7"/>
              <p:cNvSpPr/>
              <p:nvPr/>
            </p:nvSpPr>
            <p:spPr>
              <a:xfrm>
                <a:off x="5991150" y="3562300"/>
                <a:ext cx="349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6" extrusionOk="0">
                    <a:moveTo>
                      <a:pt x="134" y="0"/>
                    </a:moveTo>
                    <a:cubicBezTo>
                      <a:pt x="89" y="50"/>
                      <a:pt x="45" y="103"/>
                      <a:pt x="0" y="154"/>
                    </a:cubicBezTo>
                    <a:lnTo>
                      <a:pt x="1295" y="1246"/>
                    </a:lnTo>
                    <a:cubicBezTo>
                      <a:pt x="1329" y="1205"/>
                      <a:pt x="1363" y="1165"/>
                      <a:pt x="1398" y="112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7"/>
              <p:cNvSpPr/>
              <p:nvPr/>
            </p:nvSpPr>
            <p:spPr>
              <a:xfrm>
                <a:off x="5976100" y="3582500"/>
                <a:ext cx="380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69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1"/>
                      <a:pt x="1521" y="938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5964125" y="3604800"/>
                <a:ext cx="403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70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0" y="869"/>
                    </a:lnTo>
                    <a:cubicBezTo>
                      <a:pt x="1570" y="821"/>
                      <a:pt x="1593" y="773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27"/>
            <p:cNvSpPr/>
            <p:nvPr/>
          </p:nvSpPr>
          <p:spPr>
            <a:xfrm flipH="1">
              <a:off x="-66620" y="4008422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flipH="1">
              <a:off x="1192968" y="5070496"/>
              <a:ext cx="96300" cy="96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" name="Google Shape;264;p27"/>
            <p:cNvCxnSpPr>
              <a:stCxn id="263" idx="7"/>
              <a:endCxn id="262" idx="3"/>
            </p:cNvCxnSpPr>
            <p:nvPr/>
          </p:nvCxnSpPr>
          <p:spPr>
            <a:xfrm rot="10800000">
              <a:off x="49671" y="4124555"/>
              <a:ext cx="1157400" cy="9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7"/>
            <p:cNvCxnSpPr>
              <a:stCxn id="262" idx="4"/>
            </p:cNvCxnSpPr>
            <p:nvPr/>
          </p:nvCxnSpPr>
          <p:spPr>
            <a:xfrm flipH="1">
              <a:off x="-478220" y="4144622"/>
              <a:ext cx="479700" cy="19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7"/>
            <p:cNvCxnSpPr>
              <a:stCxn id="263" idx="4"/>
            </p:cNvCxnSpPr>
            <p:nvPr/>
          </p:nvCxnSpPr>
          <p:spPr>
            <a:xfrm flipH="1">
              <a:off x="999318" y="5166496"/>
              <a:ext cx="241800" cy="917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7"/>
            <p:cNvCxnSpPr>
              <a:stCxn id="262" idx="6"/>
            </p:cNvCxnSpPr>
            <p:nvPr/>
          </p:nvCxnSpPr>
          <p:spPr>
            <a:xfrm rot="10800000">
              <a:off x="-822020" y="4076522"/>
              <a:ext cx="755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8" name="Google Shape;26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5100" y="1248050"/>
            <a:ext cx="7713900" cy="336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15200" y="1673125"/>
            <a:ext cx="3704400" cy="26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15200" y="1248050"/>
            <a:ext cx="3704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Kantumruy Pro"/>
              <a:buNone/>
              <a:defRPr sz="3500"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4724600" y="1673125"/>
            <a:ext cx="3704400" cy="266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724600" y="1248050"/>
            <a:ext cx="3704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antumruy Pro"/>
              <a:buNone/>
              <a:defRPr sz="30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15100" y="1248050"/>
            <a:ext cx="7713900" cy="336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●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○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ntumruy Pro Medium"/>
              <a:buChar char="■"/>
              <a:defRPr>
                <a:solidFill>
                  <a:schemeClr val="dk2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5100" y="747100"/>
            <a:ext cx="7137600" cy="20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17600" y="4019075"/>
            <a:ext cx="7708800" cy="58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84200"/>
            <a:ext cx="77139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ctrTitle"/>
          </p:nvPr>
        </p:nvSpPr>
        <p:spPr>
          <a:xfrm>
            <a:off x="473850" y="286550"/>
            <a:ext cx="81963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263165"/>
                </a:solidFill>
              </a:rPr>
              <a:t>Програмна система для моніторингу експонатів у музеях</a:t>
            </a:r>
            <a:endParaRPr sz="4000" b="1">
              <a:solidFill>
                <a:srgbClr val="263165"/>
              </a:solidFill>
            </a:endParaRPr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1"/>
          </p:nvPr>
        </p:nvSpPr>
        <p:spPr>
          <a:xfrm>
            <a:off x="401125" y="4075850"/>
            <a:ext cx="327069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Виконав: ст. групи ПЗПІ-22-9, Новомлинський В.І.</a:t>
            </a:r>
            <a:endParaRPr dirty="0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276" name="Google Shape;276;p28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277" name="Google Shape;277;p28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28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28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326" name="Google Shape;326;p28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28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337" name="Google Shape;337;p28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28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0" name="Google Shape;350;p28"/>
            <p:cNvCxnSpPr>
              <a:stCxn id="324" idx="5"/>
              <a:endCxn id="349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8"/>
            <p:cNvCxnSpPr>
              <a:stCxn id="324" idx="6"/>
              <a:endCxn id="335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8"/>
            <p:cNvCxnSpPr>
              <a:stCxn id="335" idx="4"/>
              <a:endCxn id="349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28"/>
            <p:cNvCxnSpPr>
              <a:stCxn id="324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28"/>
            <p:cNvCxnSpPr>
              <a:stCxn id="349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5" name="Google Shape;355;p28"/>
          <p:cNvSpPr txBox="1"/>
          <p:nvPr/>
        </p:nvSpPr>
        <p:spPr>
          <a:xfrm>
            <a:off x="3731738" y="40314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Науковий керівник:</a:t>
            </a:r>
            <a:endParaRPr sz="1700">
              <a:solidFill>
                <a:schemeClr val="dk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rPr>
              <a:t>доц.каф. ПІ Русакова Н.Є </a:t>
            </a:r>
            <a:endParaRPr/>
          </a:p>
        </p:txBody>
      </p:sp>
      <p:sp>
        <p:nvSpPr>
          <p:cNvPr id="356" name="Google Shape;356;p28"/>
          <p:cNvSpPr txBox="1">
            <a:spLocks noGrp="1"/>
          </p:cNvSpPr>
          <p:nvPr>
            <p:ph type="sldNum" idx="12"/>
          </p:nvPr>
        </p:nvSpPr>
        <p:spPr>
          <a:xfrm>
            <a:off x="8556784" y="4592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02" name="Google Shape;702;p37"/>
          <p:cNvSpPr txBox="1">
            <a:spLocks noGrp="1"/>
          </p:cNvSpPr>
          <p:nvPr>
            <p:ph type="title" idx="4294967295"/>
          </p:nvPr>
        </p:nvSpPr>
        <p:spPr>
          <a:xfrm>
            <a:off x="1657450" y="207575"/>
            <a:ext cx="64167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АНАЛІЗ РЕЗУЛЬТАТІВ</a:t>
            </a:r>
            <a:endParaRPr sz="4200" b="1"/>
          </a:p>
        </p:txBody>
      </p:sp>
      <p:pic>
        <p:nvPicPr>
          <p:cNvPr id="703" name="Google Shape;703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1126" t="17299" r="80556" b="55632"/>
          <a:stretch/>
        </p:blipFill>
        <p:spPr>
          <a:xfrm>
            <a:off x="1024225" y="1165400"/>
            <a:ext cx="1009200" cy="99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4" name="Google Shape;704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22065" t="16637" r="54189" b="54236"/>
          <a:stretch/>
        </p:blipFill>
        <p:spPr>
          <a:xfrm>
            <a:off x="2863275" y="1127600"/>
            <a:ext cx="1308300" cy="106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5" name="Google Shape;705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45355" t="16881" r="27143" b="50796"/>
          <a:stretch/>
        </p:blipFill>
        <p:spPr>
          <a:xfrm>
            <a:off x="5001413" y="1149950"/>
            <a:ext cx="1308300" cy="10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6" name="Google Shape;706;p37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71964" t="15626" r="4272" b="53781"/>
          <a:stretch/>
        </p:blipFill>
        <p:spPr>
          <a:xfrm>
            <a:off x="7139575" y="1197350"/>
            <a:ext cx="1083900" cy="930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07" name="Google Shape;707;p37"/>
          <p:cNvGrpSpPr/>
          <p:nvPr/>
        </p:nvGrpSpPr>
        <p:grpSpPr>
          <a:xfrm>
            <a:off x="709839" y="2314871"/>
            <a:ext cx="1637968" cy="154942"/>
            <a:chOff x="238125" y="2506075"/>
            <a:chExt cx="7115411" cy="673075"/>
          </a:xfrm>
        </p:grpSpPr>
        <p:sp>
          <p:nvSpPr>
            <p:cNvPr id="708" name="Google Shape;708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7"/>
          <p:cNvGrpSpPr/>
          <p:nvPr/>
        </p:nvGrpSpPr>
        <p:grpSpPr>
          <a:xfrm>
            <a:off x="2698439" y="2314871"/>
            <a:ext cx="1637968" cy="154942"/>
            <a:chOff x="238125" y="2506075"/>
            <a:chExt cx="7115411" cy="673075"/>
          </a:xfrm>
        </p:grpSpPr>
        <p:sp>
          <p:nvSpPr>
            <p:cNvPr id="714" name="Google Shape;714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7"/>
          <p:cNvGrpSpPr/>
          <p:nvPr/>
        </p:nvGrpSpPr>
        <p:grpSpPr>
          <a:xfrm>
            <a:off x="4836589" y="2314871"/>
            <a:ext cx="1637968" cy="154942"/>
            <a:chOff x="238125" y="2506075"/>
            <a:chExt cx="7115411" cy="673075"/>
          </a:xfrm>
        </p:grpSpPr>
        <p:sp>
          <p:nvSpPr>
            <p:cNvPr id="720" name="Google Shape;720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7"/>
          <p:cNvGrpSpPr/>
          <p:nvPr/>
        </p:nvGrpSpPr>
        <p:grpSpPr>
          <a:xfrm>
            <a:off x="6862539" y="2314871"/>
            <a:ext cx="1637968" cy="154942"/>
            <a:chOff x="238125" y="2506075"/>
            <a:chExt cx="7115411" cy="673075"/>
          </a:xfrm>
        </p:grpSpPr>
        <p:sp>
          <p:nvSpPr>
            <p:cNvPr id="726" name="Google Shape;726;p37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7"/>
          <p:cNvSpPr/>
          <p:nvPr/>
        </p:nvSpPr>
        <p:spPr>
          <a:xfrm>
            <a:off x="7362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Реалізовано REST API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Авторизація та реєстрація з використанням JWT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Підключення до бази даних PostgreSQL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Firebase авторизація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2724825" y="2571750"/>
            <a:ext cx="1611582" cy="2249632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Головна сторінка з інформацією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Авторизація користувачів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Панель адміністратора з функціональністю CRUD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Інтернаціоналізація (🇺🇦 / 🇬🇧) за допомогою i18next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Резервне копіювання та імпорт/експорт JSON-даних</a:t>
            </a:r>
            <a:endParaRPr sz="10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4836600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Вхід / реєстрація користувача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Вивід показників сенсорів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Список сповіщень з додатковими можливостями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Збереження токена та сесії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Асинхронна робота через Retrofit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68889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Надсилання показників з ESP32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Передача даних у реальному часі на сервер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11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740" name="Google Shape;740;p38"/>
          <p:cNvSpPr txBox="1">
            <a:spLocks noGrp="1"/>
          </p:cNvSpPr>
          <p:nvPr>
            <p:ph type="title" idx="4294967295"/>
          </p:nvPr>
        </p:nvSpPr>
        <p:spPr>
          <a:xfrm>
            <a:off x="259450" y="140300"/>
            <a:ext cx="85323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accent6"/>
                </a:solidFill>
              </a:rPr>
              <a:t>ЩО НЕ ВДАЛОСЯ РЕАЛІЗУВАТИ</a:t>
            </a:r>
            <a:endParaRPr sz="4000" b="1">
              <a:solidFill>
                <a:schemeClr val="accent6"/>
              </a:solidFill>
            </a:endParaRPr>
          </a:p>
        </p:txBody>
      </p:sp>
      <p:pic>
        <p:nvPicPr>
          <p:cNvPr id="741" name="Google Shape;741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1126" t="17299" r="80556" b="55632"/>
          <a:stretch/>
        </p:blipFill>
        <p:spPr>
          <a:xfrm>
            <a:off x="1024225" y="1165400"/>
            <a:ext cx="1009200" cy="99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2" name="Google Shape;742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22065" t="16637" r="54189" b="54236"/>
          <a:stretch/>
        </p:blipFill>
        <p:spPr>
          <a:xfrm>
            <a:off x="2863275" y="1127600"/>
            <a:ext cx="1308300" cy="106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3" name="Google Shape;743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45355" t="16881" r="27143" b="50796"/>
          <a:stretch/>
        </p:blipFill>
        <p:spPr>
          <a:xfrm>
            <a:off x="5001413" y="1149950"/>
            <a:ext cx="1308300" cy="10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4" name="Google Shape;744;p38" title="ChatGPT Image 6 июн. 2025 г., 12_37_29.png"/>
          <p:cNvPicPr preferRelativeResize="0"/>
          <p:nvPr/>
        </p:nvPicPr>
        <p:blipFill rotWithShape="1">
          <a:blip r:embed="rId3">
            <a:alphaModFix/>
          </a:blip>
          <a:srcRect l="71964" t="15626" r="4272" b="53781"/>
          <a:stretch/>
        </p:blipFill>
        <p:spPr>
          <a:xfrm>
            <a:off x="7139575" y="1197350"/>
            <a:ext cx="1083900" cy="930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45" name="Google Shape;745;p38"/>
          <p:cNvGrpSpPr/>
          <p:nvPr/>
        </p:nvGrpSpPr>
        <p:grpSpPr>
          <a:xfrm>
            <a:off x="709839" y="2314871"/>
            <a:ext cx="1637968" cy="154942"/>
            <a:chOff x="238125" y="2506075"/>
            <a:chExt cx="7115411" cy="673075"/>
          </a:xfrm>
        </p:grpSpPr>
        <p:sp>
          <p:nvSpPr>
            <p:cNvPr id="746" name="Google Shape;746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8"/>
          <p:cNvGrpSpPr/>
          <p:nvPr/>
        </p:nvGrpSpPr>
        <p:grpSpPr>
          <a:xfrm>
            <a:off x="2698439" y="2314871"/>
            <a:ext cx="1637968" cy="154942"/>
            <a:chOff x="238125" y="2506075"/>
            <a:chExt cx="7115411" cy="673075"/>
          </a:xfrm>
        </p:grpSpPr>
        <p:sp>
          <p:nvSpPr>
            <p:cNvPr id="752" name="Google Shape;752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8"/>
          <p:cNvGrpSpPr/>
          <p:nvPr/>
        </p:nvGrpSpPr>
        <p:grpSpPr>
          <a:xfrm>
            <a:off x="4836589" y="2314871"/>
            <a:ext cx="1637968" cy="154942"/>
            <a:chOff x="238125" y="2506075"/>
            <a:chExt cx="7115411" cy="673075"/>
          </a:xfrm>
        </p:grpSpPr>
        <p:sp>
          <p:nvSpPr>
            <p:cNvPr id="758" name="Google Shape;758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8"/>
          <p:cNvGrpSpPr/>
          <p:nvPr/>
        </p:nvGrpSpPr>
        <p:grpSpPr>
          <a:xfrm>
            <a:off x="6862539" y="2314871"/>
            <a:ext cx="1637968" cy="154942"/>
            <a:chOff x="238125" y="2506075"/>
            <a:chExt cx="7115411" cy="673075"/>
          </a:xfrm>
        </p:grpSpPr>
        <p:sp>
          <p:nvSpPr>
            <p:cNvPr id="764" name="Google Shape;764;p3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8"/>
          <p:cNvSpPr/>
          <p:nvPr/>
        </p:nvSpPr>
        <p:spPr>
          <a:xfrm>
            <a:off x="7362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Повноцінна система обробки сповіщень (email, push)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Інтеграція з системами моніторингу (Prometheus, Grafana)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27248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Графіки візуалізації історії вимірювань (через Chart.js або аналог)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Динамічні повідомлення в реальному часі (WebSocket)</a:t>
            </a:r>
            <a:b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</a:b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4836600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Вивід графіків змін параметрів об'єкта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Темна тема / кастомізація інтерфейсу</a:t>
            </a:r>
            <a:b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</a:b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Маніпуляція зонами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6888925" y="2625100"/>
            <a:ext cx="1585200" cy="2118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Автоматичне калібрування сенсорів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Захист каналів передачі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78" name="Google Shape;778;p39"/>
          <p:cNvSpPr txBox="1">
            <a:spLocks noGrp="1"/>
          </p:cNvSpPr>
          <p:nvPr>
            <p:ph type="title"/>
          </p:nvPr>
        </p:nvSpPr>
        <p:spPr>
          <a:xfrm>
            <a:off x="2920050" y="132825"/>
            <a:ext cx="33039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ВИСНОВКИ</a:t>
            </a:r>
            <a:endParaRPr sz="4000" b="1"/>
          </a:p>
        </p:txBody>
      </p:sp>
      <p:pic>
        <p:nvPicPr>
          <p:cNvPr id="779" name="Google Shape;7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25" y="1409475"/>
            <a:ext cx="2561400" cy="256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39"/>
          <p:cNvSpPr/>
          <p:nvPr/>
        </p:nvSpPr>
        <p:spPr>
          <a:xfrm>
            <a:off x="2979850" y="1409475"/>
            <a:ext cx="5670000" cy="2781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У ході реалізації проєкту було створено повноцінну програмну систему для моніторингу умов зберігання експонатів у музеях. Система включає серверну частину на Go з REST API, веб-інтерфейс на React, мобільний застосунок на Kotlin, а також інтеграцію з IoT-пристроєм ESP32. Забезпечено авторизацію користувачів, підтримку багатомовності, базову аналітику та резервне копіювання.Основні цілі проєкту досягнуті, а система готова до подальшого розвитку та розширення функціональності.</a:t>
            </a:r>
            <a:endParaRPr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1667150" y="135675"/>
            <a:ext cx="61677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АНАЛІЗ ПРЕДМЕТНОЇ ГАЛУЗІ</a:t>
            </a:r>
            <a:endParaRPr b="1"/>
          </a:p>
        </p:txBody>
      </p:sp>
      <p:sp>
        <p:nvSpPr>
          <p:cNvPr id="362" name="Google Shape;36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378236" y="2269409"/>
            <a:ext cx="4372764" cy="234738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Музейні експонати — унікальні, часто незамінні об’єкти.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Вологість, температура та вібрація — критичні фактори.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Навіть незначні зміни можуть викликати пошкодження.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Потрібен постійний, автоматизований моніторинг.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pic>
        <p:nvPicPr>
          <p:cNvPr id="364" name="Google Shape;364;p29" title="temperature-sensor-icon-vector-470444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573" y="1828911"/>
            <a:ext cx="1661400" cy="179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p29"/>
          <p:cNvSpPr/>
          <p:nvPr/>
        </p:nvSpPr>
        <p:spPr>
          <a:xfrm>
            <a:off x="393200" y="1378500"/>
            <a:ext cx="2070900" cy="729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Актуальність проблеми</a:t>
            </a: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>
            <a:spLocks noGrp="1"/>
          </p:cNvSpPr>
          <p:nvPr>
            <p:ph type="sldNum" idx="12"/>
          </p:nvPr>
        </p:nvSpPr>
        <p:spPr>
          <a:xfrm>
            <a:off x="8444634" y="4809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1" name="Google Shape;371;p30"/>
          <p:cNvSpPr txBox="1">
            <a:spLocks noGrp="1"/>
          </p:cNvSpPr>
          <p:nvPr>
            <p:ph type="title"/>
          </p:nvPr>
        </p:nvSpPr>
        <p:spPr>
          <a:xfrm>
            <a:off x="1682700" y="203000"/>
            <a:ext cx="57786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АНАЛІЗ ІСНУЮЧИХ РІШЕНЬ</a:t>
            </a:r>
            <a:endParaRPr sz="3000" b="1"/>
          </a:p>
        </p:txBody>
      </p:sp>
      <p:sp>
        <p:nvSpPr>
          <p:cNvPr id="372" name="Google Shape;372;p30"/>
          <p:cNvSpPr/>
          <p:nvPr/>
        </p:nvSpPr>
        <p:spPr>
          <a:xfrm>
            <a:off x="288525" y="1622324"/>
            <a:ext cx="4077600" cy="264487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Розглянуто рішення: SmartClimate, TempControl.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Більшість призначені для складів, теплиць, лікарень.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Недоліки для музейного використання: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Відсутність поділу на зони зберігання;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Немає підтримки мобільного доступу;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Відсутність аналітики історичних даних;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 dirty="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   – Немає гнучкого керування користувачами.</a:t>
            </a:r>
            <a:endParaRPr sz="1200" dirty="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4626050" y="2689799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5203125" y="2408775"/>
            <a:ext cx="3678300" cy="96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Потрібна адаптована система під музейні умови.</a:t>
            </a: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50" y="3580600"/>
            <a:ext cx="1737825" cy="12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800" y="3609188"/>
            <a:ext cx="1791973" cy="1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1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382" name="Google Shape;382;p31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383" name="Google Shape;383;p31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31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31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32" name="Google Shape;432;p31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31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31"/>
            <p:cNvCxnSpPr>
              <a:stCxn id="441" idx="4"/>
              <a:endCxn id="443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31"/>
            <p:cNvCxnSpPr>
              <a:stCxn id="430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31"/>
            <p:cNvCxnSpPr>
              <a:stCxn id="443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6" name="Google Shape;446;p31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31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2" name="Google Shape;452;p31"/>
            <p:cNvCxnSpPr>
              <a:stCxn id="451" idx="4"/>
              <a:endCxn id="430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31"/>
            <p:cNvCxnSpPr>
              <a:stCxn id="451" idx="5"/>
              <a:endCxn id="441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31"/>
            <p:cNvCxnSpPr>
              <a:stCxn id="430" idx="6"/>
              <a:endCxn id="441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31"/>
            <p:cNvCxnSpPr>
              <a:stCxn id="430" idx="5"/>
              <a:endCxn id="443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31"/>
          <p:cNvSpPr txBox="1">
            <a:spLocks noGrp="1"/>
          </p:cNvSpPr>
          <p:nvPr>
            <p:ph type="sldNum" idx="12"/>
          </p:nvPr>
        </p:nvSpPr>
        <p:spPr>
          <a:xfrm>
            <a:off x="8444634" y="4809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57" name="Google Shape;457;p31" title="art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25" y="836538"/>
            <a:ext cx="1779226" cy="1779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1"/>
          <p:cNvGrpSpPr/>
          <p:nvPr/>
        </p:nvGrpSpPr>
        <p:grpSpPr>
          <a:xfrm>
            <a:off x="380504" y="1047824"/>
            <a:ext cx="1504267" cy="1152807"/>
            <a:chOff x="-60987050" y="2671400"/>
            <a:chExt cx="315850" cy="318825"/>
          </a:xfrm>
        </p:grpSpPr>
        <p:sp>
          <p:nvSpPr>
            <p:cNvPr id="459" name="Google Shape;459;p31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1"/>
          <p:cNvGrpSpPr/>
          <p:nvPr/>
        </p:nvGrpSpPr>
        <p:grpSpPr>
          <a:xfrm>
            <a:off x="4963057" y="1340719"/>
            <a:ext cx="807410" cy="770865"/>
            <a:chOff x="2523000" y="1954875"/>
            <a:chExt cx="262325" cy="295000"/>
          </a:xfrm>
        </p:grpSpPr>
        <p:sp>
          <p:nvSpPr>
            <p:cNvPr id="462" name="Google Shape;462;p31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31"/>
          <p:cNvSpPr/>
          <p:nvPr/>
        </p:nvSpPr>
        <p:spPr>
          <a:xfrm>
            <a:off x="2129050" y="1621749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439700" y="1621762"/>
            <a:ext cx="264600" cy="208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title"/>
          </p:nvPr>
        </p:nvSpPr>
        <p:spPr>
          <a:xfrm>
            <a:off x="2291150" y="270300"/>
            <a:ext cx="4836300" cy="6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ПОСТАНОВКА ЗАДАЧІ</a:t>
            </a:r>
            <a:endParaRPr sz="3000" b="1"/>
          </a:p>
        </p:txBody>
      </p:sp>
      <p:sp>
        <p:nvSpPr>
          <p:cNvPr id="467" name="Google Shape;467;p31"/>
          <p:cNvSpPr/>
          <p:nvPr/>
        </p:nvSpPr>
        <p:spPr>
          <a:xfrm>
            <a:off x="452025" y="2667225"/>
            <a:ext cx="3282600" cy="2100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Фіксація температури, вологості, вібрацій;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Виявлення критичних відхилень;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Надсилання сповіщень персоналу;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Забезпечення доступу через веб- та мобільний застосунки;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Kantumruy Pro Medium"/>
              <a:buChar char="-"/>
            </a:pPr>
            <a:r>
              <a:rPr lang="en" sz="1000">
                <a:solidFill>
                  <a:schemeClr val="accent6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rPr>
              <a:t>Розмежування прав доступу (адміністратор, співробітник, переглядач).</a:t>
            </a:r>
            <a:endParaRPr sz="10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200">
              <a:solidFill>
                <a:schemeClr val="accent6"/>
              </a:solidFill>
              <a:latin typeface="Kantumruy Pro Medium"/>
              <a:ea typeface="Kantumruy Pro Medium"/>
              <a:cs typeface="Kantumruy Pro Medium"/>
              <a:sym typeface="Kantumruy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2"/>
          <p:cNvGrpSpPr/>
          <p:nvPr/>
        </p:nvGrpSpPr>
        <p:grpSpPr>
          <a:xfrm>
            <a:off x="6503368" y="-65052"/>
            <a:ext cx="3021757" cy="2666049"/>
            <a:chOff x="6503368" y="-65052"/>
            <a:chExt cx="3021757" cy="2666049"/>
          </a:xfrm>
        </p:grpSpPr>
        <p:grpSp>
          <p:nvGrpSpPr>
            <p:cNvPr id="473" name="Google Shape;473;p32"/>
            <p:cNvGrpSpPr/>
            <p:nvPr/>
          </p:nvGrpSpPr>
          <p:grpSpPr>
            <a:xfrm>
              <a:off x="6503368" y="280516"/>
              <a:ext cx="802799" cy="802799"/>
              <a:chOff x="353675" y="3417700"/>
              <a:chExt cx="527775" cy="527775"/>
            </a:xfrm>
          </p:grpSpPr>
          <p:sp>
            <p:nvSpPr>
              <p:cNvPr id="474" name="Google Shape;474;p32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" name="Google Shape;521;p32"/>
            <p:cNvSpPr/>
            <p:nvPr/>
          </p:nvSpPr>
          <p:spPr>
            <a:xfrm>
              <a:off x="6836669" y="614002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8148125" y="1654153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32"/>
            <p:cNvGrpSpPr/>
            <p:nvPr/>
          </p:nvGrpSpPr>
          <p:grpSpPr>
            <a:xfrm rot="-767906">
              <a:off x="7434697" y="940340"/>
              <a:ext cx="1511972" cy="1511972"/>
              <a:chOff x="4529425" y="1609825"/>
              <a:chExt cx="913625" cy="913625"/>
            </a:xfrm>
          </p:grpSpPr>
          <p:sp>
            <p:nvSpPr>
              <p:cNvPr id="524" name="Google Shape;524;p32"/>
              <p:cNvSpPr/>
              <p:nvPr/>
            </p:nvSpPr>
            <p:spPr>
              <a:xfrm>
                <a:off x="4529425" y="1609825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18246" y="1"/>
                    </a:moveTo>
                    <a:lnTo>
                      <a:pt x="18246" y="377"/>
                    </a:lnTo>
                    <a:lnTo>
                      <a:pt x="18273" y="377"/>
                    </a:lnTo>
                    <a:cubicBezTo>
                      <a:pt x="18451" y="377"/>
                      <a:pt x="18629" y="381"/>
                      <a:pt x="18808" y="386"/>
                    </a:cubicBezTo>
                    <a:lnTo>
                      <a:pt x="18819" y="7"/>
                    </a:lnTo>
                    <a:cubicBezTo>
                      <a:pt x="18638" y="2"/>
                      <a:pt x="18456" y="1"/>
                      <a:pt x="18273" y="1"/>
                    </a:cubicBezTo>
                    <a:close/>
                    <a:moveTo>
                      <a:pt x="15956" y="146"/>
                    </a:moveTo>
                    <a:cubicBezTo>
                      <a:pt x="15766" y="169"/>
                      <a:pt x="15576" y="197"/>
                      <a:pt x="15388" y="227"/>
                    </a:cubicBezTo>
                    <a:lnTo>
                      <a:pt x="15447" y="600"/>
                    </a:lnTo>
                    <a:lnTo>
                      <a:pt x="15447" y="599"/>
                    </a:lnTo>
                    <a:cubicBezTo>
                      <a:pt x="15633" y="571"/>
                      <a:pt x="15818" y="544"/>
                      <a:pt x="16004" y="519"/>
                    </a:cubicBezTo>
                    <a:lnTo>
                      <a:pt x="15956" y="146"/>
                    </a:lnTo>
                    <a:close/>
                    <a:moveTo>
                      <a:pt x="21103" y="219"/>
                    </a:moveTo>
                    <a:lnTo>
                      <a:pt x="21045" y="592"/>
                    </a:lnTo>
                    <a:cubicBezTo>
                      <a:pt x="21231" y="620"/>
                      <a:pt x="21414" y="651"/>
                      <a:pt x="21598" y="686"/>
                    </a:cubicBezTo>
                    <a:lnTo>
                      <a:pt x="21598" y="686"/>
                    </a:lnTo>
                    <a:lnTo>
                      <a:pt x="21669" y="316"/>
                    </a:lnTo>
                    <a:cubicBezTo>
                      <a:pt x="21481" y="280"/>
                      <a:pt x="21293" y="248"/>
                      <a:pt x="21103" y="219"/>
                    </a:cubicBezTo>
                    <a:close/>
                    <a:moveTo>
                      <a:pt x="21598" y="686"/>
                    </a:moveTo>
                    <a:lnTo>
                      <a:pt x="21598" y="686"/>
                    </a:lnTo>
                    <a:lnTo>
                      <a:pt x="21600" y="686"/>
                    </a:lnTo>
                    <a:cubicBezTo>
                      <a:pt x="21599" y="686"/>
                      <a:pt x="21599" y="686"/>
                      <a:pt x="21598" y="686"/>
                    </a:cubicBezTo>
                    <a:close/>
                    <a:moveTo>
                      <a:pt x="13149" y="727"/>
                    </a:moveTo>
                    <a:cubicBezTo>
                      <a:pt x="12966" y="782"/>
                      <a:pt x="12783" y="838"/>
                      <a:pt x="12601" y="898"/>
                    </a:cubicBezTo>
                    <a:lnTo>
                      <a:pt x="12718" y="1256"/>
                    </a:lnTo>
                    <a:cubicBezTo>
                      <a:pt x="12897" y="1198"/>
                      <a:pt x="13075" y="1144"/>
                      <a:pt x="13255" y="1091"/>
                    </a:cubicBezTo>
                    <a:lnTo>
                      <a:pt x="13149" y="727"/>
                    </a:lnTo>
                    <a:close/>
                    <a:moveTo>
                      <a:pt x="23893" y="881"/>
                    </a:moveTo>
                    <a:lnTo>
                      <a:pt x="23776" y="1240"/>
                    </a:lnTo>
                    <a:cubicBezTo>
                      <a:pt x="23956" y="1297"/>
                      <a:pt x="24132" y="1359"/>
                      <a:pt x="24309" y="1421"/>
                    </a:cubicBezTo>
                    <a:lnTo>
                      <a:pt x="24309" y="1423"/>
                    </a:lnTo>
                    <a:lnTo>
                      <a:pt x="24438" y="1066"/>
                    </a:lnTo>
                    <a:cubicBezTo>
                      <a:pt x="24256" y="1002"/>
                      <a:pt x="24075" y="941"/>
                      <a:pt x="23893" y="881"/>
                    </a:cubicBezTo>
                    <a:close/>
                    <a:moveTo>
                      <a:pt x="10470" y="1745"/>
                    </a:moveTo>
                    <a:cubicBezTo>
                      <a:pt x="10296" y="1828"/>
                      <a:pt x="10124" y="1912"/>
                      <a:pt x="9956" y="1998"/>
                    </a:cubicBezTo>
                    <a:lnTo>
                      <a:pt x="10128" y="2335"/>
                    </a:lnTo>
                    <a:cubicBezTo>
                      <a:pt x="10295" y="2249"/>
                      <a:pt x="10462" y="2166"/>
                      <a:pt x="10632" y="2087"/>
                    </a:cubicBezTo>
                    <a:lnTo>
                      <a:pt x="10470" y="1745"/>
                    </a:lnTo>
                    <a:close/>
                    <a:moveTo>
                      <a:pt x="26544" y="1976"/>
                    </a:moveTo>
                    <a:lnTo>
                      <a:pt x="26373" y="2312"/>
                    </a:lnTo>
                    <a:cubicBezTo>
                      <a:pt x="26541" y="2398"/>
                      <a:pt x="26706" y="2485"/>
                      <a:pt x="26872" y="2576"/>
                    </a:cubicBezTo>
                    <a:lnTo>
                      <a:pt x="27053" y="2244"/>
                    </a:lnTo>
                    <a:cubicBezTo>
                      <a:pt x="26885" y="2153"/>
                      <a:pt x="26716" y="2062"/>
                      <a:pt x="26544" y="1976"/>
                    </a:cubicBezTo>
                    <a:close/>
                    <a:moveTo>
                      <a:pt x="7985" y="3169"/>
                    </a:moveTo>
                    <a:cubicBezTo>
                      <a:pt x="7826" y="3278"/>
                      <a:pt x="7669" y="3387"/>
                      <a:pt x="7516" y="3500"/>
                    </a:cubicBezTo>
                    <a:lnTo>
                      <a:pt x="7739" y="3805"/>
                    </a:lnTo>
                    <a:cubicBezTo>
                      <a:pt x="7889" y="3695"/>
                      <a:pt x="8043" y="3587"/>
                      <a:pt x="8197" y="3481"/>
                    </a:cubicBezTo>
                    <a:lnTo>
                      <a:pt x="7985" y="3169"/>
                    </a:lnTo>
                    <a:close/>
                    <a:moveTo>
                      <a:pt x="28991" y="3473"/>
                    </a:moveTo>
                    <a:lnTo>
                      <a:pt x="28770" y="3779"/>
                    </a:lnTo>
                    <a:cubicBezTo>
                      <a:pt x="28922" y="3890"/>
                      <a:pt x="29072" y="4002"/>
                      <a:pt x="29219" y="4116"/>
                    </a:cubicBezTo>
                    <a:lnTo>
                      <a:pt x="29450" y="3819"/>
                    </a:lnTo>
                    <a:cubicBezTo>
                      <a:pt x="29300" y="3701"/>
                      <a:pt x="29147" y="3586"/>
                      <a:pt x="28991" y="3473"/>
                    </a:cubicBezTo>
                    <a:close/>
                    <a:moveTo>
                      <a:pt x="5751" y="4965"/>
                    </a:moveTo>
                    <a:cubicBezTo>
                      <a:pt x="5611" y="5096"/>
                      <a:pt x="5474" y="5229"/>
                      <a:pt x="5340" y="5365"/>
                    </a:cubicBezTo>
                    <a:lnTo>
                      <a:pt x="5607" y="5632"/>
                    </a:lnTo>
                    <a:lnTo>
                      <a:pt x="5607" y="5632"/>
                    </a:lnTo>
                    <a:cubicBezTo>
                      <a:pt x="5740" y="5498"/>
                      <a:pt x="5874" y="5368"/>
                      <a:pt x="6009" y="5239"/>
                    </a:cubicBezTo>
                    <a:lnTo>
                      <a:pt x="5751" y="4965"/>
                    </a:lnTo>
                    <a:close/>
                    <a:moveTo>
                      <a:pt x="5607" y="5632"/>
                    </a:moveTo>
                    <a:lnTo>
                      <a:pt x="5607" y="5632"/>
                    </a:lnTo>
                    <a:cubicBezTo>
                      <a:pt x="5607" y="5632"/>
                      <a:pt x="5606" y="5632"/>
                      <a:pt x="5606" y="5633"/>
                    </a:cubicBezTo>
                    <a:lnTo>
                      <a:pt x="5608" y="5633"/>
                    </a:lnTo>
                    <a:lnTo>
                      <a:pt x="5607" y="5632"/>
                    </a:lnTo>
                    <a:close/>
                    <a:moveTo>
                      <a:pt x="31174" y="5333"/>
                    </a:moveTo>
                    <a:lnTo>
                      <a:pt x="30908" y="5601"/>
                    </a:lnTo>
                    <a:cubicBezTo>
                      <a:pt x="31040" y="5733"/>
                      <a:pt x="31170" y="5867"/>
                      <a:pt x="31299" y="6003"/>
                    </a:cubicBezTo>
                    <a:lnTo>
                      <a:pt x="31573" y="5745"/>
                    </a:lnTo>
                    <a:cubicBezTo>
                      <a:pt x="31443" y="5604"/>
                      <a:pt x="31309" y="5467"/>
                      <a:pt x="31174" y="5333"/>
                    </a:cubicBezTo>
                    <a:close/>
                    <a:moveTo>
                      <a:pt x="3823" y="7086"/>
                    </a:moveTo>
                    <a:cubicBezTo>
                      <a:pt x="3706" y="7238"/>
                      <a:pt x="3591" y="7390"/>
                      <a:pt x="3478" y="7546"/>
                    </a:cubicBezTo>
                    <a:lnTo>
                      <a:pt x="3784" y="7769"/>
                    </a:lnTo>
                    <a:cubicBezTo>
                      <a:pt x="3895" y="7617"/>
                      <a:pt x="4007" y="7466"/>
                      <a:pt x="4122" y="7318"/>
                    </a:cubicBezTo>
                    <a:lnTo>
                      <a:pt x="3823" y="7086"/>
                    </a:lnTo>
                    <a:close/>
                    <a:moveTo>
                      <a:pt x="33039" y="7509"/>
                    </a:moveTo>
                    <a:lnTo>
                      <a:pt x="32735" y="7732"/>
                    </a:lnTo>
                    <a:cubicBezTo>
                      <a:pt x="32844" y="7883"/>
                      <a:pt x="32953" y="8035"/>
                      <a:pt x="33059" y="8190"/>
                    </a:cubicBezTo>
                    <a:lnTo>
                      <a:pt x="33369" y="7977"/>
                    </a:lnTo>
                    <a:cubicBezTo>
                      <a:pt x="33262" y="7820"/>
                      <a:pt x="33153" y="7663"/>
                      <a:pt x="33039" y="7509"/>
                    </a:cubicBezTo>
                    <a:close/>
                    <a:moveTo>
                      <a:pt x="2249" y="9483"/>
                    </a:moveTo>
                    <a:cubicBezTo>
                      <a:pt x="2157" y="9652"/>
                      <a:pt x="2067" y="9821"/>
                      <a:pt x="1980" y="9992"/>
                    </a:cubicBezTo>
                    <a:lnTo>
                      <a:pt x="2317" y="10162"/>
                    </a:lnTo>
                    <a:cubicBezTo>
                      <a:pt x="2403" y="9996"/>
                      <a:pt x="2490" y="9830"/>
                      <a:pt x="2581" y="9665"/>
                    </a:cubicBezTo>
                    <a:lnTo>
                      <a:pt x="2249" y="9483"/>
                    </a:lnTo>
                    <a:close/>
                    <a:moveTo>
                      <a:pt x="34542" y="9948"/>
                    </a:moveTo>
                    <a:lnTo>
                      <a:pt x="34205" y="10120"/>
                    </a:lnTo>
                    <a:cubicBezTo>
                      <a:pt x="34291" y="10286"/>
                      <a:pt x="34374" y="10453"/>
                      <a:pt x="34453" y="10623"/>
                    </a:cubicBezTo>
                    <a:lnTo>
                      <a:pt x="34795" y="10462"/>
                    </a:lnTo>
                    <a:cubicBezTo>
                      <a:pt x="34714" y="10288"/>
                      <a:pt x="34630" y="10118"/>
                      <a:pt x="34542" y="9948"/>
                    </a:cubicBezTo>
                    <a:close/>
                    <a:moveTo>
                      <a:pt x="1069" y="12099"/>
                    </a:moveTo>
                    <a:cubicBezTo>
                      <a:pt x="1005" y="12279"/>
                      <a:pt x="942" y="12461"/>
                      <a:pt x="884" y="12644"/>
                    </a:cubicBezTo>
                    <a:lnTo>
                      <a:pt x="1243" y="12760"/>
                    </a:lnTo>
                    <a:cubicBezTo>
                      <a:pt x="1301" y="12581"/>
                      <a:pt x="1362" y="12403"/>
                      <a:pt x="1425" y="12226"/>
                    </a:cubicBezTo>
                    <a:lnTo>
                      <a:pt x="1069" y="12099"/>
                    </a:lnTo>
                    <a:close/>
                    <a:moveTo>
                      <a:pt x="35644" y="12593"/>
                    </a:moveTo>
                    <a:lnTo>
                      <a:pt x="35286" y="12710"/>
                    </a:lnTo>
                    <a:cubicBezTo>
                      <a:pt x="35343" y="12887"/>
                      <a:pt x="35398" y="13067"/>
                      <a:pt x="35451" y="13247"/>
                    </a:cubicBezTo>
                    <a:lnTo>
                      <a:pt x="35814" y="13141"/>
                    </a:lnTo>
                    <a:cubicBezTo>
                      <a:pt x="35760" y="12956"/>
                      <a:pt x="35704" y="12774"/>
                      <a:pt x="35644" y="12593"/>
                    </a:cubicBezTo>
                    <a:close/>
                    <a:moveTo>
                      <a:pt x="318" y="14868"/>
                    </a:moveTo>
                    <a:cubicBezTo>
                      <a:pt x="281" y="15054"/>
                      <a:pt x="248" y="15243"/>
                      <a:pt x="220" y="15433"/>
                    </a:cubicBezTo>
                    <a:lnTo>
                      <a:pt x="594" y="15490"/>
                    </a:lnTo>
                    <a:cubicBezTo>
                      <a:pt x="622" y="15305"/>
                      <a:pt x="653" y="15120"/>
                      <a:pt x="688" y="14937"/>
                    </a:cubicBezTo>
                    <a:lnTo>
                      <a:pt x="318" y="14868"/>
                    </a:lnTo>
                    <a:close/>
                    <a:moveTo>
                      <a:pt x="36317" y="15380"/>
                    </a:moveTo>
                    <a:lnTo>
                      <a:pt x="35943" y="15439"/>
                    </a:lnTo>
                    <a:cubicBezTo>
                      <a:pt x="35973" y="15623"/>
                      <a:pt x="35999" y="15809"/>
                      <a:pt x="36022" y="15994"/>
                    </a:cubicBezTo>
                    <a:lnTo>
                      <a:pt x="36397" y="15946"/>
                    </a:lnTo>
                    <a:cubicBezTo>
                      <a:pt x="36374" y="15756"/>
                      <a:pt x="36346" y="15568"/>
                      <a:pt x="36317" y="15380"/>
                    </a:cubicBezTo>
                    <a:close/>
                    <a:moveTo>
                      <a:pt x="9" y="17716"/>
                    </a:moveTo>
                    <a:cubicBezTo>
                      <a:pt x="2" y="17901"/>
                      <a:pt x="1" y="18086"/>
                      <a:pt x="1" y="18273"/>
                    </a:cubicBezTo>
                    <a:lnTo>
                      <a:pt x="1" y="18291"/>
                    </a:lnTo>
                    <a:lnTo>
                      <a:pt x="379" y="18273"/>
                    </a:lnTo>
                    <a:cubicBezTo>
                      <a:pt x="379" y="18091"/>
                      <a:pt x="381" y="17909"/>
                      <a:pt x="385" y="17727"/>
                    </a:cubicBezTo>
                    <a:lnTo>
                      <a:pt x="9" y="17716"/>
                    </a:lnTo>
                    <a:close/>
                    <a:moveTo>
                      <a:pt x="36166" y="18236"/>
                    </a:moveTo>
                    <a:lnTo>
                      <a:pt x="36166" y="18273"/>
                    </a:lnTo>
                    <a:cubicBezTo>
                      <a:pt x="36166" y="18461"/>
                      <a:pt x="36163" y="18648"/>
                      <a:pt x="36158" y="18834"/>
                    </a:cubicBezTo>
                    <a:lnTo>
                      <a:pt x="36536" y="18846"/>
                    </a:lnTo>
                    <a:cubicBezTo>
                      <a:pt x="36541" y="18656"/>
                      <a:pt x="36545" y="18464"/>
                      <a:pt x="36545" y="18271"/>
                    </a:cubicBezTo>
                    <a:lnTo>
                      <a:pt x="36545" y="18236"/>
                    </a:lnTo>
                    <a:close/>
                    <a:moveTo>
                      <a:pt x="519" y="20533"/>
                    </a:moveTo>
                    <a:lnTo>
                      <a:pt x="144" y="20579"/>
                    </a:lnTo>
                    <a:cubicBezTo>
                      <a:pt x="169" y="20770"/>
                      <a:pt x="195" y="20959"/>
                      <a:pt x="225" y="21147"/>
                    </a:cubicBezTo>
                    <a:lnTo>
                      <a:pt x="599" y="21089"/>
                    </a:lnTo>
                    <a:cubicBezTo>
                      <a:pt x="569" y="20904"/>
                      <a:pt x="542" y="20718"/>
                      <a:pt x="519" y="20533"/>
                    </a:cubicBezTo>
                    <a:close/>
                    <a:moveTo>
                      <a:pt x="35950" y="21071"/>
                    </a:moveTo>
                    <a:cubicBezTo>
                      <a:pt x="35920" y="21256"/>
                      <a:pt x="35889" y="21441"/>
                      <a:pt x="35852" y="21625"/>
                    </a:cubicBezTo>
                    <a:lnTo>
                      <a:pt x="36224" y="21696"/>
                    </a:lnTo>
                    <a:cubicBezTo>
                      <a:pt x="36260" y="21507"/>
                      <a:pt x="36292" y="21319"/>
                      <a:pt x="36321" y="21129"/>
                    </a:cubicBezTo>
                    <a:lnTo>
                      <a:pt x="35950" y="21071"/>
                    </a:lnTo>
                    <a:close/>
                    <a:moveTo>
                      <a:pt x="1089" y="23282"/>
                    </a:moveTo>
                    <a:lnTo>
                      <a:pt x="726" y="23386"/>
                    </a:lnTo>
                    <a:cubicBezTo>
                      <a:pt x="779" y="23571"/>
                      <a:pt x="837" y="23754"/>
                      <a:pt x="894" y="23934"/>
                    </a:cubicBezTo>
                    <a:lnTo>
                      <a:pt x="1254" y="23819"/>
                    </a:lnTo>
                    <a:cubicBezTo>
                      <a:pt x="1197" y="23640"/>
                      <a:pt x="1140" y="23462"/>
                      <a:pt x="1089" y="23282"/>
                    </a:cubicBezTo>
                    <a:close/>
                    <a:moveTo>
                      <a:pt x="35296" y="23800"/>
                    </a:moveTo>
                    <a:cubicBezTo>
                      <a:pt x="35238" y="23980"/>
                      <a:pt x="35177" y="24159"/>
                      <a:pt x="35114" y="24336"/>
                    </a:cubicBezTo>
                    <a:lnTo>
                      <a:pt x="35469" y="24463"/>
                    </a:lnTo>
                    <a:cubicBezTo>
                      <a:pt x="35533" y="24283"/>
                      <a:pt x="35596" y="24101"/>
                      <a:pt x="35656" y="23918"/>
                    </a:cubicBezTo>
                    <a:lnTo>
                      <a:pt x="35296" y="23800"/>
                    </a:lnTo>
                    <a:close/>
                    <a:moveTo>
                      <a:pt x="2084" y="25905"/>
                    </a:moveTo>
                    <a:lnTo>
                      <a:pt x="1742" y="26067"/>
                    </a:lnTo>
                    <a:cubicBezTo>
                      <a:pt x="1823" y="26241"/>
                      <a:pt x="1907" y="26411"/>
                      <a:pt x="1995" y="26581"/>
                    </a:cubicBezTo>
                    <a:lnTo>
                      <a:pt x="2332" y="26409"/>
                    </a:lnTo>
                    <a:cubicBezTo>
                      <a:pt x="2246" y="26242"/>
                      <a:pt x="2163" y="26075"/>
                      <a:pt x="2084" y="25905"/>
                    </a:cubicBezTo>
                    <a:close/>
                    <a:moveTo>
                      <a:pt x="34220" y="26397"/>
                    </a:moveTo>
                    <a:cubicBezTo>
                      <a:pt x="34134" y="26564"/>
                      <a:pt x="34047" y="26730"/>
                      <a:pt x="33956" y="26895"/>
                    </a:cubicBezTo>
                    <a:lnTo>
                      <a:pt x="34288" y="27076"/>
                    </a:lnTo>
                    <a:cubicBezTo>
                      <a:pt x="34380" y="26910"/>
                      <a:pt x="34470" y="26739"/>
                      <a:pt x="34557" y="26569"/>
                    </a:cubicBezTo>
                    <a:lnTo>
                      <a:pt x="34220" y="26397"/>
                    </a:lnTo>
                    <a:close/>
                    <a:moveTo>
                      <a:pt x="3477" y="28340"/>
                    </a:moveTo>
                    <a:lnTo>
                      <a:pt x="3164" y="28553"/>
                    </a:lnTo>
                    <a:cubicBezTo>
                      <a:pt x="3272" y="28710"/>
                      <a:pt x="3382" y="28867"/>
                      <a:pt x="3495" y="29021"/>
                    </a:cubicBezTo>
                    <a:lnTo>
                      <a:pt x="3800" y="28800"/>
                    </a:lnTo>
                    <a:cubicBezTo>
                      <a:pt x="3690" y="28648"/>
                      <a:pt x="3582" y="28494"/>
                      <a:pt x="3477" y="28340"/>
                    </a:cubicBezTo>
                    <a:close/>
                    <a:moveTo>
                      <a:pt x="32750" y="28791"/>
                    </a:moveTo>
                    <a:cubicBezTo>
                      <a:pt x="32639" y="28943"/>
                      <a:pt x="32527" y="29092"/>
                      <a:pt x="32413" y="29241"/>
                    </a:cubicBezTo>
                    <a:lnTo>
                      <a:pt x="32710" y="29472"/>
                    </a:lnTo>
                    <a:cubicBezTo>
                      <a:pt x="32827" y="29322"/>
                      <a:pt x="32943" y="29168"/>
                      <a:pt x="33055" y="29013"/>
                    </a:cubicBezTo>
                    <a:lnTo>
                      <a:pt x="32750" y="28791"/>
                    </a:lnTo>
                    <a:close/>
                    <a:moveTo>
                      <a:pt x="5234" y="30528"/>
                    </a:moveTo>
                    <a:lnTo>
                      <a:pt x="4958" y="30787"/>
                    </a:lnTo>
                    <a:cubicBezTo>
                      <a:pt x="5091" y="30926"/>
                      <a:pt x="5223" y="31065"/>
                      <a:pt x="5358" y="31198"/>
                    </a:cubicBezTo>
                    <a:lnTo>
                      <a:pt x="5626" y="30931"/>
                    </a:lnTo>
                    <a:cubicBezTo>
                      <a:pt x="5494" y="30799"/>
                      <a:pt x="5363" y="30665"/>
                      <a:pt x="5234" y="30528"/>
                    </a:cubicBezTo>
                    <a:close/>
                    <a:moveTo>
                      <a:pt x="30926" y="30926"/>
                    </a:moveTo>
                    <a:cubicBezTo>
                      <a:pt x="30794" y="31058"/>
                      <a:pt x="30658" y="31188"/>
                      <a:pt x="30523" y="31316"/>
                    </a:cubicBezTo>
                    <a:lnTo>
                      <a:pt x="30780" y="31592"/>
                    </a:lnTo>
                    <a:cubicBezTo>
                      <a:pt x="30921" y="31461"/>
                      <a:pt x="31058" y="31327"/>
                      <a:pt x="31193" y="31192"/>
                    </a:cubicBezTo>
                    <a:lnTo>
                      <a:pt x="30926" y="30926"/>
                    </a:lnTo>
                    <a:close/>
                    <a:moveTo>
                      <a:pt x="7311" y="32418"/>
                    </a:moveTo>
                    <a:lnTo>
                      <a:pt x="7080" y="32715"/>
                    </a:lnTo>
                    <a:cubicBezTo>
                      <a:pt x="7230" y="32834"/>
                      <a:pt x="7384" y="32948"/>
                      <a:pt x="7539" y="33060"/>
                    </a:cubicBezTo>
                    <a:lnTo>
                      <a:pt x="7760" y="32755"/>
                    </a:lnTo>
                    <a:cubicBezTo>
                      <a:pt x="7608" y="32644"/>
                      <a:pt x="7460" y="32532"/>
                      <a:pt x="7311" y="32418"/>
                    </a:cubicBezTo>
                    <a:close/>
                    <a:moveTo>
                      <a:pt x="28791" y="32750"/>
                    </a:moveTo>
                    <a:cubicBezTo>
                      <a:pt x="28641" y="32859"/>
                      <a:pt x="28487" y="32968"/>
                      <a:pt x="28332" y="33073"/>
                    </a:cubicBezTo>
                    <a:lnTo>
                      <a:pt x="28545" y="33384"/>
                    </a:lnTo>
                    <a:cubicBezTo>
                      <a:pt x="28704" y="33277"/>
                      <a:pt x="28861" y="33168"/>
                      <a:pt x="29014" y="33055"/>
                    </a:cubicBezTo>
                    <a:lnTo>
                      <a:pt x="28791" y="32750"/>
                    </a:lnTo>
                    <a:close/>
                    <a:moveTo>
                      <a:pt x="9659" y="33961"/>
                    </a:moveTo>
                    <a:lnTo>
                      <a:pt x="9475" y="34291"/>
                    </a:lnTo>
                    <a:cubicBezTo>
                      <a:pt x="9644" y="34384"/>
                      <a:pt x="9812" y="34473"/>
                      <a:pt x="9984" y="34560"/>
                    </a:cubicBezTo>
                    <a:lnTo>
                      <a:pt x="10156" y="34223"/>
                    </a:lnTo>
                    <a:cubicBezTo>
                      <a:pt x="9987" y="34139"/>
                      <a:pt x="9822" y="34052"/>
                      <a:pt x="9659" y="33961"/>
                    </a:cubicBezTo>
                    <a:close/>
                    <a:moveTo>
                      <a:pt x="26401" y="34218"/>
                    </a:moveTo>
                    <a:cubicBezTo>
                      <a:pt x="26236" y="34303"/>
                      <a:pt x="26067" y="34385"/>
                      <a:pt x="25899" y="34465"/>
                    </a:cubicBezTo>
                    <a:lnTo>
                      <a:pt x="26059" y="34807"/>
                    </a:lnTo>
                    <a:cubicBezTo>
                      <a:pt x="26232" y="34726"/>
                      <a:pt x="26404" y="34641"/>
                      <a:pt x="26573" y="34554"/>
                    </a:cubicBezTo>
                    <a:lnTo>
                      <a:pt x="26401" y="34218"/>
                    </a:lnTo>
                    <a:close/>
                    <a:moveTo>
                      <a:pt x="12219" y="35117"/>
                    </a:moveTo>
                    <a:lnTo>
                      <a:pt x="12090" y="35472"/>
                    </a:lnTo>
                    <a:cubicBezTo>
                      <a:pt x="12271" y="35537"/>
                      <a:pt x="12452" y="35600"/>
                      <a:pt x="12636" y="35659"/>
                    </a:cubicBezTo>
                    <a:lnTo>
                      <a:pt x="12753" y="35299"/>
                    </a:lnTo>
                    <a:cubicBezTo>
                      <a:pt x="12573" y="35241"/>
                      <a:pt x="12396" y="35180"/>
                      <a:pt x="12219" y="35117"/>
                    </a:cubicBezTo>
                    <a:close/>
                    <a:moveTo>
                      <a:pt x="23810" y="35294"/>
                    </a:moveTo>
                    <a:cubicBezTo>
                      <a:pt x="23632" y="35352"/>
                      <a:pt x="23453" y="35406"/>
                      <a:pt x="23273" y="35459"/>
                    </a:cubicBezTo>
                    <a:lnTo>
                      <a:pt x="23377" y="35823"/>
                    </a:lnTo>
                    <a:lnTo>
                      <a:pt x="23377" y="35821"/>
                    </a:lnTo>
                    <a:cubicBezTo>
                      <a:pt x="23562" y="35768"/>
                      <a:pt x="23744" y="35712"/>
                      <a:pt x="23926" y="35652"/>
                    </a:cubicBezTo>
                    <a:lnTo>
                      <a:pt x="23810" y="35294"/>
                    </a:lnTo>
                    <a:close/>
                    <a:moveTo>
                      <a:pt x="14929" y="35854"/>
                    </a:moveTo>
                    <a:lnTo>
                      <a:pt x="14859" y="36226"/>
                    </a:lnTo>
                    <a:cubicBezTo>
                      <a:pt x="15046" y="36262"/>
                      <a:pt x="15234" y="36293"/>
                      <a:pt x="15424" y="36323"/>
                    </a:cubicBezTo>
                    <a:lnTo>
                      <a:pt x="15482" y="35950"/>
                    </a:lnTo>
                    <a:cubicBezTo>
                      <a:pt x="15297" y="35922"/>
                      <a:pt x="15112" y="35889"/>
                      <a:pt x="14929" y="35854"/>
                    </a:cubicBezTo>
                    <a:close/>
                    <a:moveTo>
                      <a:pt x="21079" y="35948"/>
                    </a:moveTo>
                    <a:cubicBezTo>
                      <a:pt x="20896" y="35976"/>
                      <a:pt x="20709" y="36003"/>
                      <a:pt x="20523" y="36026"/>
                    </a:cubicBezTo>
                    <a:lnTo>
                      <a:pt x="20571" y="36401"/>
                    </a:lnTo>
                    <a:lnTo>
                      <a:pt x="20571" y="36402"/>
                    </a:lnTo>
                    <a:cubicBezTo>
                      <a:pt x="20761" y="36378"/>
                      <a:pt x="20951" y="36351"/>
                      <a:pt x="21139" y="36321"/>
                    </a:cubicBezTo>
                    <a:lnTo>
                      <a:pt x="21079" y="35948"/>
                    </a:lnTo>
                    <a:close/>
                    <a:moveTo>
                      <a:pt x="17719" y="36158"/>
                    </a:moveTo>
                    <a:lnTo>
                      <a:pt x="17708" y="36536"/>
                    </a:lnTo>
                    <a:cubicBezTo>
                      <a:pt x="17889" y="36541"/>
                      <a:pt x="18073" y="36545"/>
                      <a:pt x="18261" y="36545"/>
                    </a:cubicBezTo>
                    <a:lnTo>
                      <a:pt x="18279" y="36545"/>
                    </a:lnTo>
                    <a:lnTo>
                      <a:pt x="18281" y="36493"/>
                    </a:lnTo>
                    <a:lnTo>
                      <a:pt x="18273" y="36166"/>
                    </a:lnTo>
                    <a:cubicBezTo>
                      <a:pt x="18088" y="36166"/>
                      <a:pt x="17902" y="36165"/>
                      <a:pt x="17719" y="3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4685875" y="1766275"/>
                <a:ext cx="600725" cy="600725"/>
              </a:xfrm>
              <a:custGeom>
                <a:avLst/>
                <a:gdLst/>
                <a:ahLst/>
                <a:cxnLst/>
                <a:rect l="l" t="t" r="r" b="b"/>
                <a:pathLst>
                  <a:path w="24029" h="24029" extrusionOk="0">
                    <a:moveTo>
                      <a:pt x="11985" y="1"/>
                    </a:moveTo>
                    <a:lnTo>
                      <a:pt x="11985" y="377"/>
                    </a:lnTo>
                    <a:lnTo>
                      <a:pt x="12015" y="377"/>
                    </a:lnTo>
                    <a:cubicBezTo>
                      <a:pt x="12492" y="377"/>
                      <a:pt x="12973" y="407"/>
                      <a:pt x="13444" y="465"/>
                    </a:cubicBezTo>
                    <a:lnTo>
                      <a:pt x="13488" y="90"/>
                    </a:lnTo>
                    <a:cubicBezTo>
                      <a:pt x="13004" y="30"/>
                      <a:pt x="12509" y="1"/>
                      <a:pt x="12013" y="1"/>
                    </a:cubicBezTo>
                    <a:close/>
                    <a:moveTo>
                      <a:pt x="9735" y="217"/>
                    </a:moveTo>
                    <a:cubicBezTo>
                      <a:pt x="9242" y="311"/>
                      <a:pt x="8750" y="438"/>
                      <a:pt x="8274" y="594"/>
                    </a:cubicBezTo>
                    <a:lnTo>
                      <a:pt x="8392" y="954"/>
                    </a:lnTo>
                    <a:cubicBezTo>
                      <a:pt x="8852" y="802"/>
                      <a:pt x="9328" y="680"/>
                      <a:pt x="9806" y="587"/>
                    </a:cubicBezTo>
                    <a:lnTo>
                      <a:pt x="9735" y="217"/>
                    </a:lnTo>
                    <a:close/>
                    <a:moveTo>
                      <a:pt x="15697" y="576"/>
                    </a:moveTo>
                    <a:lnTo>
                      <a:pt x="15581" y="934"/>
                    </a:lnTo>
                    <a:cubicBezTo>
                      <a:pt x="16042" y="1083"/>
                      <a:pt x="16500" y="1263"/>
                      <a:pt x="16941" y="1469"/>
                    </a:cubicBezTo>
                    <a:lnTo>
                      <a:pt x="17101" y="1127"/>
                    </a:lnTo>
                    <a:cubicBezTo>
                      <a:pt x="16647" y="914"/>
                      <a:pt x="16174" y="729"/>
                      <a:pt x="15697" y="576"/>
                    </a:cubicBezTo>
                    <a:close/>
                    <a:moveTo>
                      <a:pt x="6203" y="1497"/>
                    </a:moveTo>
                    <a:cubicBezTo>
                      <a:pt x="5763" y="1740"/>
                      <a:pt x="5337" y="2013"/>
                      <a:pt x="4932" y="2309"/>
                    </a:cubicBezTo>
                    <a:lnTo>
                      <a:pt x="5155" y="2614"/>
                    </a:lnTo>
                    <a:cubicBezTo>
                      <a:pt x="5547" y="2328"/>
                      <a:pt x="5960" y="2064"/>
                      <a:pt x="6384" y="1828"/>
                    </a:cubicBezTo>
                    <a:lnTo>
                      <a:pt x="6203" y="1497"/>
                    </a:lnTo>
                    <a:close/>
                    <a:moveTo>
                      <a:pt x="19049" y="2274"/>
                    </a:moveTo>
                    <a:lnTo>
                      <a:pt x="18828" y="2580"/>
                    </a:lnTo>
                    <a:cubicBezTo>
                      <a:pt x="19221" y="2864"/>
                      <a:pt x="19599" y="3178"/>
                      <a:pt x="19954" y="3508"/>
                    </a:cubicBezTo>
                    <a:lnTo>
                      <a:pt x="20212" y="3232"/>
                    </a:lnTo>
                    <a:cubicBezTo>
                      <a:pt x="19847" y="2890"/>
                      <a:pt x="19454" y="2568"/>
                      <a:pt x="19049" y="2274"/>
                    </a:cubicBezTo>
                    <a:close/>
                    <a:moveTo>
                      <a:pt x="3240" y="3809"/>
                    </a:moveTo>
                    <a:cubicBezTo>
                      <a:pt x="2897" y="4174"/>
                      <a:pt x="2575" y="4565"/>
                      <a:pt x="2280" y="4972"/>
                    </a:cubicBezTo>
                    <a:lnTo>
                      <a:pt x="2586" y="5193"/>
                    </a:lnTo>
                    <a:cubicBezTo>
                      <a:pt x="2872" y="4800"/>
                      <a:pt x="3184" y="4422"/>
                      <a:pt x="3516" y="4066"/>
                    </a:cubicBezTo>
                    <a:lnTo>
                      <a:pt x="3240" y="3809"/>
                    </a:lnTo>
                    <a:close/>
                    <a:moveTo>
                      <a:pt x="21714" y="4924"/>
                    </a:moveTo>
                    <a:lnTo>
                      <a:pt x="21408" y="5147"/>
                    </a:lnTo>
                    <a:cubicBezTo>
                      <a:pt x="21696" y="5538"/>
                      <a:pt x="21960" y="5951"/>
                      <a:pt x="22196" y="6376"/>
                    </a:cubicBezTo>
                    <a:lnTo>
                      <a:pt x="22527" y="6193"/>
                    </a:lnTo>
                    <a:cubicBezTo>
                      <a:pt x="22282" y="5755"/>
                      <a:pt x="22010" y="5327"/>
                      <a:pt x="21714" y="4924"/>
                    </a:cubicBezTo>
                    <a:close/>
                    <a:moveTo>
                      <a:pt x="1131" y="6918"/>
                    </a:moveTo>
                    <a:cubicBezTo>
                      <a:pt x="918" y="7374"/>
                      <a:pt x="732" y="7846"/>
                      <a:pt x="579" y="8322"/>
                    </a:cubicBezTo>
                    <a:lnTo>
                      <a:pt x="937" y="8438"/>
                    </a:lnTo>
                    <a:lnTo>
                      <a:pt x="937" y="8439"/>
                    </a:lnTo>
                    <a:cubicBezTo>
                      <a:pt x="1086" y="7977"/>
                      <a:pt x="1268" y="7519"/>
                      <a:pt x="1474" y="7078"/>
                    </a:cubicBezTo>
                    <a:lnTo>
                      <a:pt x="1131" y="6918"/>
                    </a:lnTo>
                    <a:close/>
                    <a:moveTo>
                      <a:pt x="23430" y="8264"/>
                    </a:moveTo>
                    <a:lnTo>
                      <a:pt x="23072" y="8382"/>
                    </a:lnTo>
                    <a:cubicBezTo>
                      <a:pt x="23224" y="8843"/>
                      <a:pt x="23348" y="9318"/>
                      <a:pt x="23439" y="9796"/>
                    </a:cubicBezTo>
                    <a:lnTo>
                      <a:pt x="23810" y="9723"/>
                    </a:lnTo>
                    <a:cubicBezTo>
                      <a:pt x="23715" y="9231"/>
                      <a:pt x="23587" y="8740"/>
                      <a:pt x="23430" y="8264"/>
                    </a:cubicBezTo>
                    <a:close/>
                    <a:moveTo>
                      <a:pt x="91" y="10529"/>
                    </a:moveTo>
                    <a:cubicBezTo>
                      <a:pt x="30" y="11018"/>
                      <a:pt x="1" y="11517"/>
                      <a:pt x="1" y="12015"/>
                    </a:cubicBezTo>
                    <a:lnTo>
                      <a:pt x="1" y="12034"/>
                    </a:lnTo>
                    <a:lnTo>
                      <a:pt x="379" y="12034"/>
                    </a:lnTo>
                    <a:lnTo>
                      <a:pt x="379" y="12015"/>
                    </a:lnTo>
                    <a:cubicBezTo>
                      <a:pt x="379" y="11534"/>
                      <a:pt x="407" y="11050"/>
                      <a:pt x="467" y="10576"/>
                    </a:cubicBezTo>
                    <a:lnTo>
                      <a:pt x="91" y="10529"/>
                    </a:lnTo>
                    <a:close/>
                    <a:moveTo>
                      <a:pt x="23650" y="11973"/>
                    </a:moveTo>
                    <a:lnTo>
                      <a:pt x="23650" y="12015"/>
                    </a:lnTo>
                    <a:cubicBezTo>
                      <a:pt x="23650" y="12502"/>
                      <a:pt x="23620" y="12991"/>
                      <a:pt x="23559" y="13472"/>
                    </a:cubicBezTo>
                    <a:lnTo>
                      <a:pt x="23934" y="13520"/>
                    </a:lnTo>
                    <a:cubicBezTo>
                      <a:pt x="23997" y="13022"/>
                      <a:pt x="24028" y="12517"/>
                      <a:pt x="24028" y="12015"/>
                    </a:cubicBezTo>
                    <a:lnTo>
                      <a:pt x="24028" y="11973"/>
                    </a:lnTo>
                    <a:close/>
                    <a:moveTo>
                      <a:pt x="585" y="14213"/>
                    </a:moveTo>
                    <a:lnTo>
                      <a:pt x="215" y="14284"/>
                    </a:lnTo>
                    <a:cubicBezTo>
                      <a:pt x="310" y="14777"/>
                      <a:pt x="435" y="15267"/>
                      <a:pt x="590" y="15745"/>
                    </a:cubicBezTo>
                    <a:lnTo>
                      <a:pt x="951" y="15628"/>
                    </a:lnTo>
                    <a:cubicBezTo>
                      <a:pt x="800" y="15167"/>
                      <a:pt x="676" y="14691"/>
                      <a:pt x="585" y="14213"/>
                    </a:cubicBezTo>
                    <a:close/>
                    <a:moveTo>
                      <a:pt x="23083" y="15608"/>
                    </a:moveTo>
                    <a:cubicBezTo>
                      <a:pt x="22935" y="16070"/>
                      <a:pt x="22753" y="16528"/>
                      <a:pt x="22547" y="16967"/>
                    </a:cubicBezTo>
                    <a:lnTo>
                      <a:pt x="22889" y="17128"/>
                    </a:lnTo>
                    <a:cubicBezTo>
                      <a:pt x="23102" y="16675"/>
                      <a:pt x="23288" y="16203"/>
                      <a:pt x="23444" y="15725"/>
                    </a:cubicBezTo>
                    <a:lnTo>
                      <a:pt x="23083" y="15608"/>
                    </a:lnTo>
                    <a:close/>
                    <a:moveTo>
                      <a:pt x="1823" y="17635"/>
                    </a:moveTo>
                    <a:lnTo>
                      <a:pt x="1492" y="17818"/>
                    </a:lnTo>
                    <a:cubicBezTo>
                      <a:pt x="1735" y="18256"/>
                      <a:pt x="2008" y="18684"/>
                      <a:pt x="2304" y="19089"/>
                    </a:cubicBezTo>
                    <a:lnTo>
                      <a:pt x="2609" y="18866"/>
                    </a:lnTo>
                    <a:cubicBezTo>
                      <a:pt x="2322" y="18474"/>
                      <a:pt x="2057" y="18059"/>
                      <a:pt x="1823" y="17635"/>
                    </a:cubicBezTo>
                    <a:close/>
                    <a:moveTo>
                      <a:pt x="21431" y="18851"/>
                    </a:moveTo>
                    <a:cubicBezTo>
                      <a:pt x="21146" y="19244"/>
                      <a:pt x="20832" y="19622"/>
                      <a:pt x="20500" y="19976"/>
                    </a:cubicBezTo>
                    <a:lnTo>
                      <a:pt x="20774" y="20235"/>
                    </a:lnTo>
                    <a:cubicBezTo>
                      <a:pt x="21117" y="19870"/>
                      <a:pt x="21441" y="19479"/>
                      <a:pt x="21737" y="19074"/>
                    </a:cubicBezTo>
                    <a:lnTo>
                      <a:pt x="21431" y="18851"/>
                    </a:lnTo>
                    <a:close/>
                    <a:moveTo>
                      <a:pt x="4060" y="20506"/>
                    </a:moveTo>
                    <a:lnTo>
                      <a:pt x="3800" y="20782"/>
                    </a:lnTo>
                    <a:cubicBezTo>
                      <a:pt x="4166" y="21124"/>
                      <a:pt x="4557" y="21448"/>
                      <a:pt x="4963" y="21742"/>
                    </a:cubicBezTo>
                    <a:lnTo>
                      <a:pt x="5185" y="21436"/>
                    </a:lnTo>
                    <a:cubicBezTo>
                      <a:pt x="4792" y="21151"/>
                      <a:pt x="4413" y="20838"/>
                      <a:pt x="4060" y="20506"/>
                    </a:cubicBezTo>
                    <a:close/>
                    <a:moveTo>
                      <a:pt x="18857" y="21426"/>
                    </a:moveTo>
                    <a:cubicBezTo>
                      <a:pt x="18464" y="21712"/>
                      <a:pt x="18051" y="21977"/>
                      <a:pt x="17627" y="22210"/>
                    </a:cubicBezTo>
                    <a:lnTo>
                      <a:pt x="17808" y="22542"/>
                    </a:lnTo>
                    <a:cubicBezTo>
                      <a:pt x="18246" y="22299"/>
                      <a:pt x="18674" y="22028"/>
                      <a:pt x="19080" y="21732"/>
                    </a:cubicBezTo>
                    <a:lnTo>
                      <a:pt x="18857" y="21426"/>
                    </a:lnTo>
                    <a:close/>
                    <a:moveTo>
                      <a:pt x="7070" y="22550"/>
                    </a:moveTo>
                    <a:lnTo>
                      <a:pt x="6910" y="22892"/>
                    </a:lnTo>
                    <a:cubicBezTo>
                      <a:pt x="7364" y="23107"/>
                      <a:pt x="7836" y="23293"/>
                      <a:pt x="8312" y="23447"/>
                    </a:cubicBezTo>
                    <a:lnTo>
                      <a:pt x="8430" y="23088"/>
                    </a:lnTo>
                    <a:cubicBezTo>
                      <a:pt x="7967" y="22938"/>
                      <a:pt x="7511" y="22758"/>
                      <a:pt x="7070" y="22550"/>
                    </a:cubicBezTo>
                    <a:close/>
                    <a:moveTo>
                      <a:pt x="15618" y="23082"/>
                    </a:moveTo>
                    <a:cubicBezTo>
                      <a:pt x="15157" y="23232"/>
                      <a:pt x="14681" y="23354"/>
                      <a:pt x="14204" y="23445"/>
                    </a:cubicBezTo>
                    <a:lnTo>
                      <a:pt x="14275" y="23815"/>
                    </a:lnTo>
                    <a:cubicBezTo>
                      <a:pt x="14767" y="23721"/>
                      <a:pt x="15258" y="23596"/>
                      <a:pt x="15735" y="23440"/>
                    </a:cubicBezTo>
                    <a:lnTo>
                      <a:pt x="15618" y="23082"/>
                    </a:lnTo>
                    <a:close/>
                    <a:moveTo>
                      <a:pt x="10566" y="23561"/>
                    </a:moveTo>
                    <a:lnTo>
                      <a:pt x="10519" y="23936"/>
                    </a:lnTo>
                    <a:cubicBezTo>
                      <a:pt x="11012" y="23997"/>
                      <a:pt x="11516" y="24028"/>
                      <a:pt x="12015" y="24028"/>
                    </a:cubicBezTo>
                    <a:lnTo>
                      <a:pt x="12024" y="24028"/>
                    </a:lnTo>
                    <a:lnTo>
                      <a:pt x="12015" y="23650"/>
                    </a:lnTo>
                    <a:cubicBezTo>
                      <a:pt x="11530" y="23650"/>
                      <a:pt x="11043" y="23620"/>
                      <a:pt x="10566" y="23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4796700" y="1877050"/>
                <a:ext cx="379075" cy="379175"/>
              </a:xfrm>
              <a:custGeom>
                <a:avLst/>
                <a:gdLst/>
                <a:ahLst/>
                <a:cxnLst/>
                <a:rect l="l" t="t" r="r" b="b"/>
                <a:pathLst>
                  <a:path w="15163" h="15167" extrusionOk="0">
                    <a:moveTo>
                      <a:pt x="7582" y="567"/>
                    </a:moveTo>
                    <a:cubicBezTo>
                      <a:pt x="8495" y="567"/>
                      <a:pt x="9381" y="739"/>
                      <a:pt x="10218" y="1079"/>
                    </a:cubicBezTo>
                    <a:lnTo>
                      <a:pt x="9807" y="1985"/>
                    </a:lnTo>
                    <a:lnTo>
                      <a:pt x="10066" y="2102"/>
                    </a:lnTo>
                    <a:cubicBezTo>
                      <a:pt x="10512" y="2304"/>
                      <a:pt x="10934" y="2561"/>
                      <a:pt x="11319" y="2869"/>
                    </a:cubicBezTo>
                    <a:lnTo>
                      <a:pt x="11540" y="3044"/>
                    </a:lnTo>
                    <a:lnTo>
                      <a:pt x="12158" y="2266"/>
                    </a:lnTo>
                    <a:cubicBezTo>
                      <a:pt x="13174" y="3143"/>
                      <a:pt x="13927" y="4307"/>
                      <a:pt x="14307" y="5586"/>
                    </a:cubicBezTo>
                    <a:lnTo>
                      <a:pt x="13346" y="5829"/>
                    </a:lnTo>
                    <a:lnTo>
                      <a:pt x="13415" y="6105"/>
                    </a:lnTo>
                    <a:cubicBezTo>
                      <a:pt x="13534" y="6579"/>
                      <a:pt x="13597" y="7070"/>
                      <a:pt x="13598" y="7564"/>
                    </a:cubicBezTo>
                    <a:lnTo>
                      <a:pt x="13598" y="7846"/>
                    </a:lnTo>
                    <a:lnTo>
                      <a:pt x="14591" y="7846"/>
                    </a:lnTo>
                    <a:cubicBezTo>
                      <a:pt x="14540" y="9208"/>
                      <a:pt x="14106" y="10501"/>
                      <a:pt x="13323" y="11613"/>
                    </a:cubicBezTo>
                    <a:lnTo>
                      <a:pt x="12534" y="11008"/>
                    </a:lnTo>
                    <a:lnTo>
                      <a:pt x="12361" y="11235"/>
                    </a:lnTo>
                    <a:cubicBezTo>
                      <a:pt x="12064" y="11623"/>
                      <a:pt x="11718" y="11975"/>
                      <a:pt x="11333" y="12282"/>
                    </a:cubicBezTo>
                    <a:lnTo>
                      <a:pt x="11114" y="12460"/>
                    </a:lnTo>
                    <a:lnTo>
                      <a:pt x="11733" y="13235"/>
                    </a:lnTo>
                    <a:cubicBezTo>
                      <a:pt x="10643" y="14038"/>
                      <a:pt x="9366" y="14501"/>
                      <a:pt x="8013" y="14582"/>
                    </a:cubicBezTo>
                    <a:lnTo>
                      <a:pt x="7993" y="13587"/>
                    </a:lnTo>
                    <a:lnTo>
                      <a:pt x="7656" y="13597"/>
                    </a:lnTo>
                    <a:cubicBezTo>
                      <a:pt x="7631" y="13597"/>
                      <a:pt x="7606" y="13599"/>
                      <a:pt x="7582" y="13599"/>
                    </a:cubicBezTo>
                    <a:cubicBezTo>
                      <a:pt x="7137" y="13599"/>
                      <a:pt x="6689" y="13548"/>
                      <a:pt x="6250" y="13448"/>
                    </a:cubicBezTo>
                    <a:lnTo>
                      <a:pt x="5972" y="13386"/>
                    </a:lnTo>
                    <a:lnTo>
                      <a:pt x="5753" y="14354"/>
                    </a:lnTo>
                    <a:cubicBezTo>
                      <a:pt x="4464" y="14005"/>
                      <a:pt x="3281" y="13280"/>
                      <a:pt x="2381" y="12287"/>
                    </a:cubicBezTo>
                    <a:lnTo>
                      <a:pt x="3142" y="11651"/>
                    </a:lnTo>
                    <a:lnTo>
                      <a:pt x="2961" y="11433"/>
                    </a:lnTo>
                    <a:cubicBezTo>
                      <a:pt x="2645" y="11055"/>
                      <a:pt x="2376" y="10640"/>
                      <a:pt x="2163" y="10200"/>
                    </a:cubicBezTo>
                    <a:lnTo>
                      <a:pt x="2040" y="9946"/>
                    </a:lnTo>
                    <a:lnTo>
                      <a:pt x="1147" y="10377"/>
                    </a:lnTo>
                    <a:cubicBezTo>
                      <a:pt x="762" y="9495"/>
                      <a:pt x="567" y="8555"/>
                      <a:pt x="567" y="7582"/>
                    </a:cubicBezTo>
                    <a:cubicBezTo>
                      <a:pt x="567" y="7204"/>
                      <a:pt x="598" y="6825"/>
                      <a:pt x="658" y="6454"/>
                    </a:cubicBezTo>
                    <a:lnTo>
                      <a:pt x="1629" y="6652"/>
                    </a:lnTo>
                    <a:lnTo>
                      <a:pt x="1685" y="6374"/>
                    </a:lnTo>
                    <a:cubicBezTo>
                      <a:pt x="1784" y="5892"/>
                      <a:pt x="1941" y="5424"/>
                      <a:pt x="2154" y="4980"/>
                    </a:cubicBezTo>
                    <a:lnTo>
                      <a:pt x="2277" y="4725"/>
                    </a:lnTo>
                    <a:lnTo>
                      <a:pt x="1383" y="4296"/>
                    </a:lnTo>
                    <a:cubicBezTo>
                      <a:pt x="2011" y="3115"/>
                      <a:pt x="2979" y="2123"/>
                      <a:pt x="4144" y="1466"/>
                    </a:cubicBezTo>
                    <a:lnTo>
                      <a:pt x="4596" y="2350"/>
                    </a:lnTo>
                    <a:lnTo>
                      <a:pt x="4849" y="2221"/>
                    </a:lnTo>
                    <a:cubicBezTo>
                      <a:pt x="5287" y="1998"/>
                      <a:pt x="5751" y="1829"/>
                      <a:pt x="6228" y="1719"/>
                    </a:cubicBezTo>
                    <a:lnTo>
                      <a:pt x="6504" y="1656"/>
                    </a:lnTo>
                    <a:lnTo>
                      <a:pt x="6283" y="688"/>
                    </a:lnTo>
                    <a:cubicBezTo>
                      <a:pt x="6709" y="607"/>
                      <a:pt x="7145" y="567"/>
                      <a:pt x="7582" y="567"/>
                    </a:cubicBezTo>
                    <a:close/>
                    <a:moveTo>
                      <a:pt x="7582" y="1"/>
                    </a:moveTo>
                    <a:cubicBezTo>
                      <a:pt x="7007" y="1"/>
                      <a:pt x="6433" y="65"/>
                      <a:pt x="5877" y="192"/>
                    </a:cubicBezTo>
                    <a:lnTo>
                      <a:pt x="5602" y="257"/>
                    </a:lnTo>
                    <a:lnTo>
                      <a:pt x="5827" y="1236"/>
                    </a:lnTo>
                    <a:cubicBezTo>
                      <a:pt x="5492" y="1329"/>
                      <a:pt x="5163" y="1448"/>
                      <a:pt x="4846" y="1593"/>
                    </a:cubicBezTo>
                    <a:lnTo>
                      <a:pt x="4388" y="698"/>
                    </a:lnTo>
                    <a:lnTo>
                      <a:pt x="4135" y="827"/>
                    </a:lnTo>
                    <a:cubicBezTo>
                      <a:pt x="2663" y="1578"/>
                      <a:pt x="1459" y="2814"/>
                      <a:pt x="744" y="4304"/>
                    </a:cubicBezTo>
                    <a:lnTo>
                      <a:pt x="621" y="4559"/>
                    </a:lnTo>
                    <a:lnTo>
                      <a:pt x="1527" y="4993"/>
                    </a:lnTo>
                    <a:cubicBezTo>
                      <a:pt x="1390" y="5314"/>
                      <a:pt x="1277" y="5646"/>
                      <a:pt x="1193" y="5984"/>
                    </a:cubicBezTo>
                    <a:lnTo>
                      <a:pt x="210" y="5783"/>
                    </a:lnTo>
                    <a:lnTo>
                      <a:pt x="152" y="6060"/>
                    </a:lnTo>
                    <a:cubicBezTo>
                      <a:pt x="51" y="6559"/>
                      <a:pt x="0" y="7070"/>
                      <a:pt x="0" y="7580"/>
                    </a:cubicBezTo>
                    <a:cubicBezTo>
                      <a:pt x="0" y="8737"/>
                      <a:pt x="255" y="9849"/>
                      <a:pt x="755" y="10883"/>
                    </a:cubicBezTo>
                    <a:lnTo>
                      <a:pt x="879" y="11137"/>
                    </a:lnTo>
                    <a:lnTo>
                      <a:pt x="1783" y="10701"/>
                    </a:lnTo>
                    <a:cubicBezTo>
                      <a:pt x="1946" y="11005"/>
                      <a:pt x="2136" y="11299"/>
                      <a:pt x="2348" y="11575"/>
                    </a:cubicBezTo>
                    <a:lnTo>
                      <a:pt x="1576" y="12219"/>
                    </a:lnTo>
                    <a:lnTo>
                      <a:pt x="1758" y="12437"/>
                    </a:lnTo>
                    <a:cubicBezTo>
                      <a:pt x="2822" y="13709"/>
                      <a:pt x="4294" y="14611"/>
                      <a:pt x="5903" y="14977"/>
                    </a:cubicBezTo>
                    <a:lnTo>
                      <a:pt x="6181" y="15038"/>
                    </a:lnTo>
                    <a:lnTo>
                      <a:pt x="6402" y="14058"/>
                    </a:lnTo>
                    <a:cubicBezTo>
                      <a:pt x="6746" y="14121"/>
                      <a:pt x="7093" y="14156"/>
                      <a:pt x="7438" y="14164"/>
                    </a:cubicBezTo>
                    <a:lnTo>
                      <a:pt x="7458" y="15167"/>
                    </a:lnTo>
                    <a:lnTo>
                      <a:pt x="7742" y="15162"/>
                    </a:lnTo>
                    <a:cubicBezTo>
                      <a:pt x="9420" y="15125"/>
                      <a:pt x="11001" y="14554"/>
                      <a:pt x="12311" y="13506"/>
                    </a:cubicBezTo>
                    <a:lnTo>
                      <a:pt x="12533" y="13329"/>
                    </a:lnTo>
                    <a:lnTo>
                      <a:pt x="11907" y="12543"/>
                    </a:lnTo>
                    <a:cubicBezTo>
                      <a:pt x="12168" y="12315"/>
                      <a:pt x="12412" y="12066"/>
                      <a:pt x="12635" y="11800"/>
                    </a:cubicBezTo>
                    <a:lnTo>
                      <a:pt x="13433" y="12411"/>
                    </a:lnTo>
                    <a:lnTo>
                      <a:pt x="13605" y="12185"/>
                    </a:lnTo>
                    <a:cubicBezTo>
                      <a:pt x="14624" y="10853"/>
                      <a:pt x="15163" y="9260"/>
                      <a:pt x="15163" y="7582"/>
                    </a:cubicBezTo>
                    <a:lnTo>
                      <a:pt x="15163" y="7280"/>
                    </a:lnTo>
                    <a:lnTo>
                      <a:pt x="14158" y="7280"/>
                    </a:lnTo>
                    <a:cubicBezTo>
                      <a:pt x="14142" y="6931"/>
                      <a:pt x="14099" y="6582"/>
                      <a:pt x="14028" y="6242"/>
                    </a:cubicBezTo>
                    <a:lnTo>
                      <a:pt x="15001" y="5996"/>
                    </a:lnTo>
                    <a:lnTo>
                      <a:pt x="14932" y="5722"/>
                    </a:lnTo>
                    <a:cubicBezTo>
                      <a:pt x="14529" y="4121"/>
                      <a:pt x="13590" y="2672"/>
                      <a:pt x="12292" y="1641"/>
                    </a:cubicBezTo>
                    <a:lnTo>
                      <a:pt x="12070" y="1466"/>
                    </a:lnTo>
                    <a:lnTo>
                      <a:pt x="11446" y="2252"/>
                    </a:lnTo>
                    <a:cubicBezTo>
                      <a:pt x="11163" y="2047"/>
                      <a:pt x="10866" y="1866"/>
                      <a:pt x="10555" y="1709"/>
                    </a:cubicBezTo>
                    <a:lnTo>
                      <a:pt x="10972" y="794"/>
                    </a:lnTo>
                    <a:lnTo>
                      <a:pt x="10712" y="676"/>
                    </a:lnTo>
                    <a:cubicBezTo>
                      <a:pt x="9726" y="227"/>
                      <a:pt x="8672" y="1"/>
                      <a:pt x="7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27" name="Google Shape;527;p32"/>
            <p:cNvCxnSpPr>
              <a:stCxn id="521" idx="7"/>
            </p:cNvCxnSpPr>
            <p:nvPr/>
          </p:nvCxnSpPr>
          <p:spPr>
            <a:xfrm rot="10800000" flipH="1">
              <a:off x="6952923" y="-65052"/>
              <a:ext cx="699000" cy="699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32"/>
            <p:cNvCxnSpPr>
              <a:stCxn id="521" idx="5"/>
              <a:endCxn id="522" idx="1"/>
            </p:cNvCxnSpPr>
            <p:nvPr/>
          </p:nvCxnSpPr>
          <p:spPr>
            <a:xfrm>
              <a:off x="6952923" y="730256"/>
              <a:ext cx="1207500" cy="936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2"/>
            <p:cNvCxnSpPr>
              <a:stCxn id="522" idx="0"/>
            </p:cNvCxnSpPr>
            <p:nvPr/>
          </p:nvCxnSpPr>
          <p:spPr>
            <a:xfrm rot="10800000">
              <a:off x="8190575" y="-52247"/>
              <a:ext cx="0" cy="170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2"/>
            <p:cNvCxnSpPr>
              <a:stCxn id="522" idx="6"/>
            </p:cNvCxnSpPr>
            <p:nvPr/>
          </p:nvCxnSpPr>
          <p:spPr>
            <a:xfrm rot="10800000" flipH="1">
              <a:off x="8233025" y="1666453"/>
              <a:ext cx="1292100" cy="3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32"/>
            <p:cNvSpPr/>
            <p:nvPr/>
          </p:nvSpPr>
          <p:spPr>
            <a:xfrm rot="5135178">
              <a:off x="6577614" y="1974370"/>
              <a:ext cx="432823" cy="432823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767682" y="2164499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3" name="Google Shape;533;p32"/>
            <p:cNvCxnSpPr>
              <a:stCxn id="532" idx="0"/>
              <a:endCxn id="521" idx="4"/>
            </p:cNvCxnSpPr>
            <p:nvPr/>
          </p:nvCxnSpPr>
          <p:spPr>
            <a:xfrm rot="10800000" flipH="1">
              <a:off x="6794082" y="750299"/>
              <a:ext cx="110700" cy="1414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2"/>
            <p:cNvCxnSpPr>
              <a:stCxn id="532" idx="7"/>
              <a:endCxn id="522" idx="3"/>
            </p:cNvCxnSpPr>
            <p:nvPr/>
          </p:nvCxnSpPr>
          <p:spPr>
            <a:xfrm rot="10800000" flipH="1">
              <a:off x="6812750" y="1726388"/>
              <a:ext cx="1347900" cy="445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5" name="Google Shape;53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title" idx="2"/>
          </p:nvPr>
        </p:nvSpPr>
        <p:spPr>
          <a:xfrm>
            <a:off x="1846575" y="119600"/>
            <a:ext cx="44931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/>
              <a:t>АРХІТЕКТУРА ПЗ</a:t>
            </a:r>
            <a:endParaRPr sz="3700" b="1"/>
          </a:p>
        </p:txBody>
      </p:sp>
      <p:pic>
        <p:nvPicPr>
          <p:cNvPr id="537" name="Google Shape;537;p32" title="ChatGPT Image 6 июн. 2025 г., 12_10_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88" y="1337250"/>
            <a:ext cx="1623176" cy="16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2" title="ChatGPT Image 6 июн. 2025 г., 12_24_0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875" y="2900374"/>
            <a:ext cx="1867651" cy="1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2" title="ChatGPT Image 6 июн. 2025 г., 12_21_3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00" y="978800"/>
            <a:ext cx="4306200" cy="2871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40" name="Google Shape;540;p32"/>
          <p:cNvPicPr preferRelativeResize="0"/>
          <p:nvPr/>
        </p:nvPicPr>
        <p:blipFill rotWithShape="1">
          <a:blip r:embed="rId6">
            <a:alphaModFix/>
          </a:blip>
          <a:srcRect t="14837" b="14844"/>
          <a:stretch/>
        </p:blipFill>
        <p:spPr>
          <a:xfrm>
            <a:off x="7095547" y="2652345"/>
            <a:ext cx="1702865" cy="11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38" y="4121888"/>
            <a:ext cx="1076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1288" y="4055225"/>
            <a:ext cx="11525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title" idx="4294967295"/>
          </p:nvPr>
        </p:nvSpPr>
        <p:spPr>
          <a:xfrm>
            <a:off x="1651350" y="140275"/>
            <a:ext cx="58413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ПРОЄКТУВАННЯ ПЗ</a:t>
            </a:r>
            <a:endParaRPr sz="4000" b="1"/>
          </a:p>
        </p:txBody>
      </p:sp>
      <p:pic>
        <p:nvPicPr>
          <p:cNvPr id="549" name="Google Shape;549;p33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492650" y="708225"/>
            <a:ext cx="1522615" cy="1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5" y="1077450"/>
            <a:ext cx="3799669" cy="3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2BB9C8-E8EA-589F-DF6A-703673A30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017" y="1237030"/>
            <a:ext cx="3218633" cy="3035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6455172" y="2767128"/>
            <a:ext cx="2843422" cy="2409073"/>
            <a:chOff x="6455172" y="2767128"/>
            <a:chExt cx="2843422" cy="2409073"/>
          </a:xfrm>
        </p:grpSpPr>
        <p:grpSp>
          <p:nvGrpSpPr>
            <p:cNvPr id="557" name="Google Shape;557;p34"/>
            <p:cNvGrpSpPr/>
            <p:nvPr/>
          </p:nvGrpSpPr>
          <p:grpSpPr>
            <a:xfrm>
              <a:off x="6455172" y="3429900"/>
              <a:ext cx="1560567" cy="1561202"/>
              <a:chOff x="6644550" y="3312875"/>
              <a:chExt cx="737125" cy="737425"/>
            </a:xfrm>
          </p:grpSpPr>
          <p:sp>
            <p:nvSpPr>
              <p:cNvPr id="558" name="Google Shape;558;p34"/>
              <p:cNvSpPr/>
              <p:nvPr/>
            </p:nvSpPr>
            <p:spPr>
              <a:xfrm>
                <a:off x="6766750" y="3435950"/>
                <a:ext cx="491800" cy="49180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9672" extrusionOk="0">
                    <a:moveTo>
                      <a:pt x="9835" y="3807"/>
                    </a:moveTo>
                    <a:cubicBezTo>
                      <a:pt x="13161" y="3807"/>
                      <a:pt x="15866" y="6511"/>
                      <a:pt x="15866" y="9837"/>
                    </a:cubicBezTo>
                    <a:cubicBezTo>
                      <a:pt x="15866" y="13161"/>
                      <a:pt x="13161" y="15865"/>
                      <a:pt x="9835" y="15865"/>
                    </a:cubicBezTo>
                    <a:cubicBezTo>
                      <a:pt x="6511" y="15865"/>
                      <a:pt x="3805" y="13161"/>
                      <a:pt x="3805" y="9837"/>
                    </a:cubicBezTo>
                    <a:cubicBezTo>
                      <a:pt x="3805" y="6511"/>
                      <a:pt x="6511" y="3807"/>
                      <a:pt x="9835" y="3807"/>
                    </a:cubicBezTo>
                    <a:close/>
                    <a:moveTo>
                      <a:pt x="9835" y="3354"/>
                    </a:moveTo>
                    <a:cubicBezTo>
                      <a:pt x="6262" y="3354"/>
                      <a:pt x="3353" y="6262"/>
                      <a:pt x="3353" y="9837"/>
                    </a:cubicBezTo>
                    <a:cubicBezTo>
                      <a:pt x="3353" y="13410"/>
                      <a:pt x="6262" y="16318"/>
                      <a:pt x="9835" y="16318"/>
                    </a:cubicBezTo>
                    <a:cubicBezTo>
                      <a:pt x="13411" y="16318"/>
                      <a:pt x="16318" y="13410"/>
                      <a:pt x="16318" y="9837"/>
                    </a:cubicBezTo>
                    <a:cubicBezTo>
                      <a:pt x="16318" y="6262"/>
                      <a:pt x="13411" y="3354"/>
                      <a:pt x="9835" y="3354"/>
                    </a:cubicBezTo>
                    <a:close/>
                    <a:moveTo>
                      <a:pt x="9835" y="453"/>
                    </a:moveTo>
                    <a:cubicBezTo>
                      <a:pt x="9976" y="453"/>
                      <a:pt x="10123" y="456"/>
                      <a:pt x="10286" y="466"/>
                    </a:cubicBezTo>
                    <a:lnTo>
                      <a:pt x="10153" y="2323"/>
                    </a:lnTo>
                    <a:lnTo>
                      <a:pt x="10379" y="2338"/>
                    </a:lnTo>
                    <a:cubicBezTo>
                      <a:pt x="11512" y="2421"/>
                      <a:pt x="12588" y="2750"/>
                      <a:pt x="13572" y="3316"/>
                    </a:cubicBezTo>
                    <a:lnTo>
                      <a:pt x="13769" y="3429"/>
                    </a:lnTo>
                    <a:lnTo>
                      <a:pt x="14696" y="1816"/>
                    </a:lnTo>
                    <a:cubicBezTo>
                      <a:pt x="16183" y="2718"/>
                      <a:pt x="17377" y="3999"/>
                      <a:pt x="18173" y="5537"/>
                    </a:cubicBezTo>
                    <a:lnTo>
                      <a:pt x="16500" y="6351"/>
                    </a:lnTo>
                    <a:lnTo>
                      <a:pt x="16599" y="6554"/>
                    </a:lnTo>
                    <a:cubicBezTo>
                      <a:pt x="17096" y="7572"/>
                      <a:pt x="17349" y="8666"/>
                      <a:pt x="17354" y="9806"/>
                    </a:cubicBezTo>
                    <a:lnTo>
                      <a:pt x="17354" y="10030"/>
                    </a:lnTo>
                    <a:lnTo>
                      <a:pt x="19218" y="10030"/>
                    </a:lnTo>
                    <a:cubicBezTo>
                      <a:pt x="19181" y="11778"/>
                      <a:pt x="18664" y="13463"/>
                      <a:pt x="17713" y="14929"/>
                    </a:cubicBezTo>
                    <a:lnTo>
                      <a:pt x="16176" y="13880"/>
                    </a:lnTo>
                    <a:lnTo>
                      <a:pt x="16049" y="14066"/>
                    </a:lnTo>
                    <a:cubicBezTo>
                      <a:pt x="15416" y="14993"/>
                      <a:pt x="14567" y="15779"/>
                      <a:pt x="13596" y="16344"/>
                    </a:cubicBezTo>
                    <a:lnTo>
                      <a:pt x="13401" y="16457"/>
                    </a:lnTo>
                    <a:lnTo>
                      <a:pt x="14332" y="18068"/>
                    </a:lnTo>
                    <a:cubicBezTo>
                      <a:pt x="12956" y="18823"/>
                      <a:pt x="11407" y="19219"/>
                      <a:pt x="9835" y="19219"/>
                    </a:cubicBezTo>
                    <a:cubicBezTo>
                      <a:pt x="9688" y="19219"/>
                      <a:pt x="9536" y="19216"/>
                      <a:pt x="9370" y="19206"/>
                    </a:cubicBezTo>
                    <a:lnTo>
                      <a:pt x="9368" y="19206"/>
                    </a:lnTo>
                    <a:lnTo>
                      <a:pt x="9503" y="17351"/>
                    </a:lnTo>
                    <a:lnTo>
                      <a:pt x="9279" y="17334"/>
                    </a:lnTo>
                    <a:cubicBezTo>
                      <a:pt x="8144" y="17250"/>
                      <a:pt x="7070" y="16919"/>
                      <a:pt x="6087" y="16351"/>
                    </a:cubicBezTo>
                    <a:lnTo>
                      <a:pt x="5890" y="16237"/>
                    </a:lnTo>
                    <a:lnTo>
                      <a:pt x="4960" y="17850"/>
                    </a:lnTo>
                    <a:cubicBezTo>
                      <a:pt x="3475" y="16944"/>
                      <a:pt x="2282" y="15662"/>
                      <a:pt x="1489" y="14122"/>
                    </a:cubicBezTo>
                    <a:lnTo>
                      <a:pt x="3164" y="13311"/>
                    </a:lnTo>
                    <a:lnTo>
                      <a:pt x="3065" y="13108"/>
                    </a:lnTo>
                    <a:cubicBezTo>
                      <a:pt x="2570" y="12087"/>
                      <a:pt x="2318" y="10993"/>
                      <a:pt x="2315" y="9852"/>
                    </a:cubicBezTo>
                    <a:lnTo>
                      <a:pt x="2315" y="9627"/>
                    </a:lnTo>
                    <a:lnTo>
                      <a:pt x="453" y="9627"/>
                    </a:lnTo>
                    <a:cubicBezTo>
                      <a:pt x="493" y="7889"/>
                      <a:pt x="1007" y="6216"/>
                      <a:pt x="1948" y="4757"/>
                    </a:cubicBezTo>
                    <a:lnTo>
                      <a:pt x="3488" y="5804"/>
                    </a:lnTo>
                    <a:lnTo>
                      <a:pt x="3615" y="5618"/>
                    </a:lnTo>
                    <a:cubicBezTo>
                      <a:pt x="4245" y="4691"/>
                      <a:pt x="5092" y="3901"/>
                      <a:pt x="6064" y="3336"/>
                    </a:cubicBezTo>
                    <a:lnTo>
                      <a:pt x="6259" y="3222"/>
                    </a:lnTo>
                    <a:lnTo>
                      <a:pt x="5324" y="1613"/>
                    </a:lnTo>
                    <a:cubicBezTo>
                      <a:pt x="6703" y="853"/>
                      <a:pt x="8258" y="453"/>
                      <a:pt x="9835" y="453"/>
                    </a:cubicBezTo>
                    <a:close/>
                    <a:moveTo>
                      <a:pt x="9835" y="0"/>
                    </a:moveTo>
                    <a:cubicBezTo>
                      <a:pt x="8104" y="0"/>
                      <a:pt x="6397" y="461"/>
                      <a:pt x="4901" y="1334"/>
                    </a:cubicBezTo>
                    <a:lnTo>
                      <a:pt x="4704" y="1448"/>
                    </a:lnTo>
                    <a:lnTo>
                      <a:pt x="5642" y="3062"/>
                    </a:lnTo>
                    <a:cubicBezTo>
                      <a:pt x="4759" y="3610"/>
                      <a:pt x="3980" y="4336"/>
                      <a:pt x="3371" y="5176"/>
                    </a:cubicBezTo>
                    <a:lnTo>
                      <a:pt x="1828" y="4127"/>
                    </a:lnTo>
                    <a:lnTo>
                      <a:pt x="1701" y="4314"/>
                    </a:lnTo>
                    <a:cubicBezTo>
                      <a:pt x="589" y="5948"/>
                      <a:pt x="1" y="7858"/>
                      <a:pt x="1" y="9852"/>
                    </a:cubicBezTo>
                    <a:lnTo>
                      <a:pt x="1" y="10078"/>
                    </a:lnTo>
                    <a:lnTo>
                      <a:pt x="1867" y="10078"/>
                    </a:lnTo>
                    <a:cubicBezTo>
                      <a:pt x="1899" y="11131"/>
                      <a:pt x="2132" y="12145"/>
                      <a:pt x="2563" y="13100"/>
                    </a:cubicBezTo>
                    <a:lnTo>
                      <a:pt x="883" y="13913"/>
                    </a:lnTo>
                    <a:lnTo>
                      <a:pt x="982" y="14117"/>
                    </a:lnTo>
                    <a:cubicBezTo>
                      <a:pt x="1844" y="15897"/>
                      <a:pt x="3211" y="17362"/>
                      <a:pt x="4929" y="18357"/>
                    </a:cubicBezTo>
                    <a:lnTo>
                      <a:pt x="5125" y="18469"/>
                    </a:lnTo>
                    <a:lnTo>
                      <a:pt x="6057" y="16853"/>
                    </a:lnTo>
                    <a:cubicBezTo>
                      <a:pt x="6981" y="17352"/>
                      <a:pt x="7975" y="17658"/>
                      <a:pt x="9021" y="17765"/>
                    </a:cubicBezTo>
                    <a:lnTo>
                      <a:pt x="8884" y="19626"/>
                    </a:lnTo>
                    <a:lnTo>
                      <a:pt x="9110" y="19642"/>
                    </a:lnTo>
                    <a:cubicBezTo>
                      <a:pt x="9384" y="19664"/>
                      <a:pt x="9614" y="19672"/>
                      <a:pt x="9835" y="19672"/>
                    </a:cubicBezTo>
                    <a:cubicBezTo>
                      <a:pt x="11562" y="19672"/>
                      <a:pt x="13264" y="19214"/>
                      <a:pt x="14755" y="18347"/>
                    </a:cubicBezTo>
                    <a:lnTo>
                      <a:pt x="14952" y="18234"/>
                    </a:lnTo>
                    <a:lnTo>
                      <a:pt x="14015" y="16619"/>
                    </a:lnTo>
                    <a:cubicBezTo>
                      <a:pt x="14901" y="16070"/>
                      <a:pt x="15680" y="15347"/>
                      <a:pt x="16292" y="14506"/>
                    </a:cubicBezTo>
                    <a:lnTo>
                      <a:pt x="17833" y="15558"/>
                    </a:lnTo>
                    <a:lnTo>
                      <a:pt x="17960" y="15371"/>
                    </a:lnTo>
                    <a:cubicBezTo>
                      <a:pt x="19079" y="13734"/>
                      <a:pt x="19672" y="11819"/>
                      <a:pt x="19672" y="9835"/>
                    </a:cubicBezTo>
                    <a:lnTo>
                      <a:pt x="19670" y="9578"/>
                    </a:lnTo>
                    <a:lnTo>
                      <a:pt x="17802" y="9578"/>
                    </a:lnTo>
                    <a:cubicBezTo>
                      <a:pt x="17769" y="8527"/>
                      <a:pt x="17534" y="7514"/>
                      <a:pt x="17103" y="6561"/>
                    </a:cubicBezTo>
                    <a:lnTo>
                      <a:pt x="18781" y="5745"/>
                    </a:lnTo>
                    <a:lnTo>
                      <a:pt x="18682" y="5540"/>
                    </a:lnTo>
                    <a:cubicBezTo>
                      <a:pt x="17815" y="3762"/>
                      <a:pt x="16449" y="2299"/>
                      <a:pt x="14727" y="1309"/>
                    </a:cubicBezTo>
                    <a:lnTo>
                      <a:pt x="14531" y="1195"/>
                    </a:lnTo>
                    <a:lnTo>
                      <a:pt x="13601" y="2814"/>
                    </a:lnTo>
                    <a:cubicBezTo>
                      <a:pt x="12677" y="2315"/>
                      <a:pt x="11682" y="2011"/>
                      <a:pt x="10637" y="1907"/>
                    </a:cubicBezTo>
                    <a:lnTo>
                      <a:pt x="10769" y="45"/>
                    </a:lnTo>
                    <a:lnTo>
                      <a:pt x="10544" y="29"/>
                    </a:lnTo>
                    <a:cubicBezTo>
                      <a:pt x="10275" y="10"/>
                      <a:pt x="10050" y="0"/>
                      <a:pt x="9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7230275" y="3518500"/>
                <a:ext cx="95075" cy="1876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7505" extrusionOk="0">
                    <a:moveTo>
                      <a:pt x="1655" y="622"/>
                    </a:moveTo>
                    <a:cubicBezTo>
                      <a:pt x="2770" y="2575"/>
                      <a:pt x="3305" y="4780"/>
                      <a:pt x="3214" y="7026"/>
                    </a:cubicBezTo>
                    <a:lnTo>
                      <a:pt x="2013" y="6955"/>
                    </a:lnTo>
                    <a:lnTo>
                      <a:pt x="2015" y="6955"/>
                    </a:lnTo>
                    <a:cubicBezTo>
                      <a:pt x="2089" y="4952"/>
                      <a:pt x="1610" y="2986"/>
                      <a:pt x="620" y="1237"/>
                    </a:cubicBezTo>
                    <a:lnTo>
                      <a:pt x="1655" y="622"/>
                    </a:lnTo>
                    <a:close/>
                    <a:moveTo>
                      <a:pt x="1813" y="1"/>
                    </a:moveTo>
                    <a:lnTo>
                      <a:pt x="1" y="1080"/>
                    </a:lnTo>
                    <a:lnTo>
                      <a:pt x="117" y="1273"/>
                    </a:lnTo>
                    <a:cubicBezTo>
                      <a:pt x="1177" y="3057"/>
                      <a:pt x="1673" y="5091"/>
                      <a:pt x="1551" y="7153"/>
                    </a:cubicBezTo>
                    <a:lnTo>
                      <a:pt x="1539" y="7379"/>
                    </a:lnTo>
                    <a:lnTo>
                      <a:pt x="3640" y="7505"/>
                    </a:lnTo>
                    <a:lnTo>
                      <a:pt x="3654" y="7278"/>
                    </a:lnTo>
                    <a:cubicBezTo>
                      <a:pt x="3802" y="4789"/>
                      <a:pt x="3206" y="2340"/>
                      <a:pt x="1929" y="196"/>
                    </a:cubicBezTo>
                    <a:lnTo>
                      <a:pt x="18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7002700" y="3372300"/>
                <a:ext cx="1853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3938" extrusionOk="0">
                    <a:moveTo>
                      <a:pt x="459" y="453"/>
                    </a:moveTo>
                    <a:lnTo>
                      <a:pt x="459" y="453"/>
                    </a:lnTo>
                    <a:cubicBezTo>
                      <a:pt x="2479" y="463"/>
                      <a:pt x="4475" y="992"/>
                      <a:pt x="6244" y="1986"/>
                    </a:cubicBezTo>
                    <a:cubicBezTo>
                      <a:pt x="6428" y="2091"/>
                      <a:pt x="6609" y="2198"/>
                      <a:pt x="6786" y="2310"/>
                    </a:cubicBezTo>
                    <a:lnTo>
                      <a:pt x="6125" y="3313"/>
                    </a:lnTo>
                    <a:cubicBezTo>
                      <a:pt x="5958" y="3206"/>
                      <a:pt x="5806" y="3113"/>
                      <a:pt x="5658" y="3031"/>
                    </a:cubicBezTo>
                    <a:cubicBezTo>
                      <a:pt x="4075" y="2142"/>
                      <a:pt x="2289" y="1669"/>
                      <a:pt x="477" y="1658"/>
                    </a:cubicBezTo>
                    <a:lnTo>
                      <a:pt x="459" y="453"/>
                    </a:lnTo>
                    <a:close/>
                    <a:moveTo>
                      <a:pt x="419" y="1"/>
                    </a:moveTo>
                    <a:cubicBezTo>
                      <a:pt x="354" y="1"/>
                      <a:pt x="290" y="1"/>
                      <a:pt x="226" y="2"/>
                    </a:cubicBezTo>
                    <a:lnTo>
                      <a:pt x="1" y="6"/>
                    </a:lnTo>
                    <a:lnTo>
                      <a:pt x="31" y="2115"/>
                    </a:lnTo>
                    <a:lnTo>
                      <a:pt x="257" y="2112"/>
                    </a:lnTo>
                    <a:cubicBezTo>
                      <a:pt x="313" y="2111"/>
                      <a:pt x="368" y="2111"/>
                      <a:pt x="424" y="2111"/>
                    </a:cubicBezTo>
                    <a:cubicBezTo>
                      <a:pt x="2177" y="2111"/>
                      <a:pt x="3907" y="2565"/>
                      <a:pt x="5435" y="3425"/>
                    </a:cubicBezTo>
                    <a:cubicBezTo>
                      <a:pt x="5628" y="3533"/>
                      <a:pt x="5828" y="3657"/>
                      <a:pt x="6066" y="3814"/>
                    </a:cubicBezTo>
                    <a:lnTo>
                      <a:pt x="6254" y="3938"/>
                    </a:lnTo>
                    <a:lnTo>
                      <a:pt x="7414" y="2181"/>
                    </a:lnTo>
                    <a:lnTo>
                      <a:pt x="7225" y="2056"/>
                    </a:lnTo>
                    <a:cubicBezTo>
                      <a:pt x="6979" y="1894"/>
                      <a:pt x="6725" y="1739"/>
                      <a:pt x="6466" y="1592"/>
                    </a:cubicBezTo>
                    <a:cubicBezTo>
                      <a:pt x="4617" y="553"/>
                      <a:pt x="2533" y="1"/>
                      <a:pt x="4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7121650" y="3802825"/>
                <a:ext cx="1638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54" extrusionOk="0">
                    <a:moveTo>
                      <a:pt x="4894" y="589"/>
                    </a:moveTo>
                    <a:lnTo>
                      <a:pt x="5938" y="1176"/>
                    </a:lnTo>
                    <a:cubicBezTo>
                      <a:pt x="4797" y="3132"/>
                      <a:pt x="3145" y="4706"/>
                      <a:pt x="1139" y="5745"/>
                    </a:cubicBezTo>
                    <a:lnTo>
                      <a:pt x="606" y="4668"/>
                    </a:lnTo>
                    <a:cubicBezTo>
                      <a:pt x="2398" y="3736"/>
                      <a:pt x="3875" y="2330"/>
                      <a:pt x="4894" y="589"/>
                    </a:cubicBezTo>
                    <a:close/>
                    <a:moveTo>
                      <a:pt x="4708" y="1"/>
                    </a:moveTo>
                    <a:lnTo>
                      <a:pt x="4597" y="199"/>
                    </a:lnTo>
                    <a:cubicBezTo>
                      <a:pt x="3581" y="2007"/>
                      <a:pt x="2061" y="3447"/>
                      <a:pt x="204" y="4364"/>
                    </a:cubicBezTo>
                    <a:lnTo>
                      <a:pt x="1" y="4465"/>
                    </a:lnTo>
                    <a:lnTo>
                      <a:pt x="936" y="6353"/>
                    </a:lnTo>
                    <a:lnTo>
                      <a:pt x="1139" y="6252"/>
                    </a:lnTo>
                    <a:cubicBezTo>
                      <a:pt x="3373" y="5147"/>
                      <a:pt x="5203" y="3409"/>
                      <a:pt x="6431" y="1228"/>
                    </a:cubicBezTo>
                    <a:lnTo>
                      <a:pt x="6555" y="1004"/>
                    </a:lnTo>
                    <a:lnTo>
                      <a:pt x="4921" y="83"/>
                    </a:lnTo>
                    <a:lnTo>
                      <a:pt x="47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6836800" y="3892700"/>
                <a:ext cx="18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3948" extrusionOk="0">
                    <a:moveTo>
                      <a:pt x="1291" y="627"/>
                    </a:moveTo>
                    <a:cubicBezTo>
                      <a:pt x="1463" y="738"/>
                      <a:pt x="1620" y="832"/>
                      <a:pt x="1773" y="919"/>
                    </a:cubicBezTo>
                    <a:cubicBezTo>
                      <a:pt x="3349" y="1805"/>
                      <a:pt x="5130" y="2277"/>
                      <a:pt x="6936" y="2291"/>
                    </a:cubicBezTo>
                    <a:lnTo>
                      <a:pt x="6951" y="3495"/>
                    </a:lnTo>
                    <a:cubicBezTo>
                      <a:pt x="4939" y="3482"/>
                      <a:pt x="2951" y="2955"/>
                      <a:pt x="1187" y="1962"/>
                    </a:cubicBezTo>
                    <a:cubicBezTo>
                      <a:pt x="998" y="1856"/>
                      <a:pt x="810" y="1744"/>
                      <a:pt x="628" y="1628"/>
                    </a:cubicBezTo>
                    <a:lnTo>
                      <a:pt x="627" y="1628"/>
                    </a:lnTo>
                    <a:lnTo>
                      <a:pt x="1291" y="627"/>
                    </a:lnTo>
                    <a:close/>
                    <a:moveTo>
                      <a:pt x="1162" y="1"/>
                    </a:moveTo>
                    <a:lnTo>
                      <a:pt x="1" y="1757"/>
                    </a:lnTo>
                    <a:lnTo>
                      <a:pt x="189" y="1881"/>
                    </a:lnTo>
                    <a:cubicBezTo>
                      <a:pt x="440" y="2048"/>
                      <a:pt x="701" y="2208"/>
                      <a:pt x="965" y="2357"/>
                    </a:cubicBezTo>
                    <a:cubicBezTo>
                      <a:pt x="2819" y="3399"/>
                      <a:pt x="4911" y="3948"/>
                      <a:pt x="7027" y="3948"/>
                    </a:cubicBezTo>
                    <a:cubicBezTo>
                      <a:pt x="7078" y="3948"/>
                      <a:pt x="7131" y="3948"/>
                      <a:pt x="7184" y="3946"/>
                    </a:cubicBezTo>
                    <a:lnTo>
                      <a:pt x="7408" y="3944"/>
                    </a:lnTo>
                    <a:lnTo>
                      <a:pt x="7382" y="1835"/>
                    </a:lnTo>
                    <a:lnTo>
                      <a:pt x="7156" y="1838"/>
                    </a:lnTo>
                    <a:cubicBezTo>
                      <a:pt x="7103" y="1839"/>
                      <a:pt x="7051" y="1839"/>
                      <a:pt x="6999" y="1839"/>
                    </a:cubicBezTo>
                    <a:cubicBezTo>
                      <a:pt x="5247" y="1839"/>
                      <a:pt x="3522" y="1383"/>
                      <a:pt x="1996" y="525"/>
                    </a:cubicBezTo>
                    <a:cubicBezTo>
                      <a:pt x="1796" y="412"/>
                      <a:pt x="1591" y="287"/>
                      <a:pt x="1350" y="126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6699875" y="3657075"/>
                <a:ext cx="948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508" extrusionOk="0">
                    <a:moveTo>
                      <a:pt x="592" y="480"/>
                    </a:moveTo>
                    <a:lnTo>
                      <a:pt x="1792" y="553"/>
                    </a:lnTo>
                    <a:cubicBezTo>
                      <a:pt x="1712" y="2555"/>
                      <a:pt x="2188" y="4522"/>
                      <a:pt x="3176" y="6272"/>
                    </a:cubicBezTo>
                    <a:lnTo>
                      <a:pt x="2140" y="6887"/>
                    </a:lnTo>
                    <a:cubicBezTo>
                      <a:pt x="1030" y="4931"/>
                      <a:pt x="497" y="2725"/>
                      <a:pt x="592" y="480"/>
                    </a:cubicBezTo>
                    <a:close/>
                    <a:moveTo>
                      <a:pt x="166" y="1"/>
                    </a:moveTo>
                    <a:lnTo>
                      <a:pt x="153" y="225"/>
                    </a:lnTo>
                    <a:cubicBezTo>
                      <a:pt x="1" y="2715"/>
                      <a:pt x="592" y="5165"/>
                      <a:pt x="1864" y="7313"/>
                    </a:cubicBezTo>
                    <a:lnTo>
                      <a:pt x="1980" y="7508"/>
                    </a:lnTo>
                    <a:lnTo>
                      <a:pt x="3794" y="6432"/>
                    </a:lnTo>
                    <a:lnTo>
                      <a:pt x="3678" y="6237"/>
                    </a:lnTo>
                    <a:cubicBezTo>
                      <a:pt x="2623" y="4451"/>
                      <a:pt x="2130" y="2418"/>
                      <a:pt x="2254" y="354"/>
                    </a:cubicBezTo>
                    <a:lnTo>
                      <a:pt x="2268" y="13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6739900" y="3402250"/>
                <a:ext cx="16330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6353" extrusionOk="0">
                    <a:moveTo>
                      <a:pt x="5391" y="610"/>
                    </a:moveTo>
                    <a:lnTo>
                      <a:pt x="5927" y="1687"/>
                    </a:lnTo>
                    <a:cubicBezTo>
                      <a:pt x="4147" y="2616"/>
                      <a:pt x="2680" y="4012"/>
                      <a:pt x="1663" y="5743"/>
                    </a:cubicBezTo>
                    <a:lnTo>
                      <a:pt x="619" y="5157"/>
                    </a:lnTo>
                    <a:cubicBezTo>
                      <a:pt x="1755" y="3212"/>
                      <a:pt x="3399" y="1648"/>
                      <a:pt x="5391" y="610"/>
                    </a:cubicBezTo>
                    <a:close/>
                    <a:moveTo>
                      <a:pt x="5593" y="0"/>
                    </a:moveTo>
                    <a:lnTo>
                      <a:pt x="5391" y="101"/>
                    </a:lnTo>
                    <a:cubicBezTo>
                      <a:pt x="3164" y="1208"/>
                      <a:pt x="1341" y="2943"/>
                      <a:pt x="111" y="5130"/>
                    </a:cubicBezTo>
                    <a:lnTo>
                      <a:pt x="1" y="5327"/>
                    </a:lnTo>
                    <a:lnTo>
                      <a:pt x="1636" y="6247"/>
                    </a:lnTo>
                    <a:lnTo>
                      <a:pt x="1844" y="6353"/>
                    </a:lnTo>
                    <a:lnTo>
                      <a:pt x="1952" y="6146"/>
                    </a:lnTo>
                    <a:cubicBezTo>
                      <a:pt x="2966" y="4344"/>
                      <a:pt x="4480" y="2906"/>
                      <a:pt x="6330" y="1988"/>
                    </a:cubicBezTo>
                    <a:lnTo>
                      <a:pt x="6531" y="1889"/>
                    </a:lnTo>
                    <a:lnTo>
                      <a:pt x="5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6644550" y="3312875"/>
                <a:ext cx="737125" cy="737425"/>
              </a:xfrm>
              <a:custGeom>
                <a:avLst/>
                <a:gdLst/>
                <a:ahLst/>
                <a:cxnLst/>
                <a:rect l="l" t="t" r="r" b="b"/>
                <a:pathLst>
                  <a:path w="29485" h="29497" extrusionOk="0">
                    <a:moveTo>
                      <a:pt x="14517" y="0"/>
                    </a:moveTo>
                    <a:cubicBezTo>
                      <a:pt x="14291" y="4"/>
                      <a:pt x="14059" y="12"/>
                      <a:pt x="13830" y="25"/>
                    </a:cubicBezTo>
                    <a:lnTo>
                      <a:pt x="13858" y="476"/>
                    </a:lnTo>
                    <a:lnTo>
                      <a:pt x="13858" y="476"/>
                    </a:lnTo>
                    <a:cubicBezTo>
                      <a:pt x="14080" y="463"/>
                      <a:pt x="14304" y="455"/>
                      <a:pt x="14522" y="453"/>
                    </a:cubicBezTo>
                    <a:lnTo>
                      <a:pt x="14517" y="0"/>
                    </a:lnTo>
                    <a:close/>
                    <a:moveTo>
                      <a:pt x="13858" y="476"/>
                    </a:moveTo>
                    <a:cubicBezTo>
                      <a:pt x="13857" y="476"/>
                      <a:pt x="13857" y="476"/>
                      <a:pt x="13856" y="476"/>
                    </a:cubicBezTo>
                    <a:lnTo>
                      <a:pt x="13858" y="476"/>
                    </a:lnTo>
                    <a:lnTo>
                      <a:pt x="13858" y="476"/>
                    </a:lnTo>
                    <a:close/>
                    <a:moveTo>
                      <a:pt x="17249" y="215"/>
                    </a:moveTo>
                    <a:lnTo>
                      <a:pt x="17173" y="659"/>
                    </a:lnTo>
                    <a:cubicBezTo>
                      <a:pt x="17392" y="697"/>
                      <a:pt x="17611" y="740"/>
                      <a:pt x="17826" y="788"/>
                    </a:cubicBezTo>
                    <a:lnTo>
                      <a:pt x="17924" y="347"/>
                    </a:lnTo>
                    <a:cubicBezTo>
                      <a:pt x="17702" y="298"/>
                      <a:pt x="17476" y="253"/>
                      <a:pt x="17249" y="215"/>
                    </a:cubicBezTo>
                    <a:close/>
                    <a:moveTo>
                      <a:pt x="11119" y="441"/>
                    </a:moveTo>
                    <a:cubicBezTo>
                      <a:pt x="10901" y="496"/>
                      <a:pt x="10678" y="559"/>
                      <a:pt x="10458" y="625"/>
                    </a:cubicBezTo>
                    <a:lnTo>
                      <a:pt x="10588" y="1058"/>
                    </a:lnTo>
                    <a:cubicBezTo>
                      <a:pt x="10801" y="993"/>
                      <a:pt x="11016" y="934"/>
                      <a:pt x="11229" y="881"/>
                    </a:cubicBezTo>
                    <a:lnTo>
                      <a:pt x="11119" y="441"/>
                    </a:lnTo>
                    <a:close/>
                    <a:moveTo>
                      <a:pt x="20535" y="1188"/>
                    </a:moveTo>
                    <a:lnTo>
                      <a:pt x="20357" y="1603"/>
                    </a:lnTo>
                    <a:cubicBezTo>
                      <a:pt x="20560" y="1690"/>
                      <a:pt x="20765" y="1783"/>
                      <a:pt x="20965" y="1880"/>
                    </a:cubicBezTo>
                    <a:lnTo>
                      <a:pt x="21162" y="1472"/>
                    </a:lnTo>
                    <a:cubicBezTo>
                      <a:pt x="20957" y="1373"/>
                      <a:pt x="20745" y="1277"/>
                      <a:pt x="20535" y="1188"/>
                    </a:cubicBezTo>
                    <a:close/>
                    <a:moveTo>
                      <a:pt x="7917" y="1659"/>
                    </a:moveTo>
                    <a:cubicBezTo>
                      <a:pt x="7715" y="1763"/>
                      <a:pt x="7512" y="1874"/>
                      <a:pt x="7316" y="1989"/>
                    </a:cubicBezTo>
                    <a:lnTo>
                      <a:pt x="7544" y="2379"/>
                    </a:lnTo>
                    <a:cubicBezTo>
                      <a:pt x="7733" y="2269"/>
                      <a:pt x="7930" y="2161"/>
                      <a:pt x="8125" y="2059"/>
                    </a:cubicBezTo>
                    <a:lnTo>
                      <a:pt x="7917" y="1659"/>
                    </a:lnTo>
                    <a:close/>
                    <a:moveTo>
                      <a:pt x="23508" y="2896"/>
                    </a:moveTo>
                    <a:lnTo>
                      <a:pt x="23238" y="3260"/>
                    </a:lnTo>
                    <a:cubicBezTo>
                      <a:pt x="23415" y="3390"/>
                      <a:pt x="23592" y="3529"/>
                      <a:pt x="23764" y="3668"/>
                    </a:cubicBezTo>
                    <a:lnTo>
                      <a:pt x="24049" y="3318"/>
                    </a:lnTo>
                    <a:cubicBezTo>
                      <a:pt x="23873" y="3174"/>
                      <a:pt x="23691" y="3032"/>
                      <a:pt x="23508" y="2896"/>
                    </a:cubicBezTo>
                    <a:close/>
                    <a:moveTo>
                      <a:pt x="5082" y="3582"/>
                    </a:moveTo>
                    <a:cubicBezTo>
                      <a:pt x="4912" y="3729"/>
                      <a:pt x="4740" y="3884"/>
                      <a:pt x="4573" y="4043"/>
                    </a:cubicBezTo>
                    <a:lnTo>
                      <a:pt x="4884" y="4370"/>
                    </a:lnTo>
                    <a:cubicBezTo>
                      <a:pt x="5046" y="4216"/>
                      <a:pt x="5212" y="4068"/>
                      <a:pt x="5378" y="3924"/>
                    </a:cubicBezTo>
                    <a:lnTo>
                      <a:pt x="5082" y="3582"/>
                    </a:lnTo>
                    <a:close/>
                    <a:moveTo>
                      <a:pt x="26005" y="5241"/>
                    </a:moveTo>
                    <a:lnTo>
                      <a:pt x="25660" y="5533"/>
                    </a:lnTo>
                    <a:cubicBezTo>
                      <a:pt x="25802" y="5702"/>
                      <a:pt x="25943" y="5875"/>
                      <a:pt x="26078" y="6050"/>
                    </a:cubicBezTo>
                    <a:lnTo>
                      <a:pt x="26437" y="5776"/>
                    </a:lnTo>
                    <a:cubicBezTo>
                      <a:pt x="26298" y="5594"/>
                      <a:pt x="26153" y="5414"/>
                      <a:pt x="26005" y="5241"/>
                    </a:cubicBezTo>
                    <a:close/>
                    <a:moveTo>
                      <a:pt x="2764" y="6105"/>
                    </a:moveTo>
                    <a:cubicBezTo>
                      <a:pt x="2630" y="6288"/>
                      <a:pt x="2500" y="6480"/>
                      <a:pt x="2374" y="6670"/>
                    </a:cubicBezTo>
                    <a:lnTo>
                      <a:pt x="2752" y="6919"/>
                    </a:lnTo>
                    <a:cubicBezTo>
                      <a:pt x="2873" y="6733"/>
                      <a:pt x="3002" y="6549"/>
                      <a:pt x="3131" y="6371"/>
                    </a:cubicBezTo>
                    <a:lnTo>
                      <a:pt x="2764" y="6105"/>
                    </a:lnTo>
                    <a:close/>
                    <a:moveTo>
                      <a:pt x="27899" y="8097"/>
                    </a:moveTo>
                    <a:lnTo>
                      <a:pt x="27494" y="8300"/>
                    </a:lnTo>
                    <a:cubicBezTo>
                      <a:pt x="27595" y="8499"/>
                      <a:pt x="27691" y="8700"/>
                      <a:pt x="27781" y="8900"/>
                    </a:cubicBezTo>
                    <a:lnTo>
                      <a:pt x="28194" y="8715"/>
                    </a:lnTo>
                    <a:cubicBezTo>
                      <a:pt x="28100" y="8507"/>
                      <a:pt x="28001" y="8300"/>
                      <a:pt x="27899" y="8097"/>
                    </a:cubicBezTo>
                    <a:close/>
                    <a:moveTo>
                      <a:pt x="1089" y="9095"/>
                    </a:moveTo>
                    <a:cubicBezTo>
                      <a:pt x="1001" y="9306"/>
                      <a:pt x="917" y="9521"/>
                      <a:pt x="839" y="9736"/>
                    </a:cubicBezTo>
                    <a:lnTo>
                      <a:pt x="1264" y="9890"/>
                    </a:lnTo>
                    <a:cubicBezTo>
                      <a:pt x="1340" y="9681"/>
                      <a:pt x="1421" y="9473"/>
                      <a:pt x="1507" y="9268"/>
                    </a:cubicBezTo>
                    <a:lnTo>
                      <a:pt x="1089" y="9095"/>
                    </a:lnTo>
                    <a:close/>
                    <a:moveTo>
                      <a:pt x="29078" y="11310"/>
                    </a:moveTo>
                    <a:lnTo>
                      <a:pt x="28639" y="11416"/>
                    </a:lnTo>
                    <a:cubicBezTo>
                      <a:pt x="28690" y="11631"/>
                      <a:pt x="28738" y="11851"/>
                      <a:pt x="28779" y="12067"/>
                    </a:cubicBezTo>
                    <a:lnTo>
                      <a:pt x="29224" y="11983"/>
                    </a:lnTo>
                    <a:cubicBezTo>
                      <a:pt x="29181" y="11758"/>
                      <a:pt x="29133" y="11532"/>
                      <a:pt x="29078" y="11310"/>
                    </a:cubicBezTo>
                    <a:close/>
                    <a:moveTo>
                      <a:pt x="152" y="12391"/>
                    </a:moveTo>
                    <a:cubicBezTo>
                      <a:pt x="116" y="12616"/>
                      <a:pt x="84" y="12844"/>
                      <a:pt x="58" y="13072"/>
                    </a:cubicBezTo>
                    <a:lnTo>
                      <a:pt x="507" y="13123"/>
                    </a:lnTo>
                    <a:cubicBezTo>
                      <a:pt x="532" y="12903"/>
                      <a:pt x="563" y="12680"/>
                      <a:pt x="598" y="12464"/>
                    </a:cubicBezTo>
                    <a:lnTo>
                      <a:pt x="152" y="12391"/>
                    </a:lnTo>
                    <a:close/>
                    <a:moveTo>
                      <a:pt x="29032" y="14714"/>
                    </a:moveTo>
                    <a:lnTo>
                      <a:pt x="29032" y="14760"/>
                    </a:lnTo>
                    <a:cubicBezTo>
                      <a:pt x="29032" y="14981"/>
                      <a:pt x="29027" y="15204"/>
                      <a:pt x="29017" y="15426"/>
                    </a:cubicBezTo>
                    <a:lnTo>
                      <a:pt x="29468" y="15446"/>
                    </a:lnTo>
                    <a:cubicBezTo>
                      <a:pt x="29478" y="15218"/>
                      <a:pt x="29485" y="14988"/>
                      <a:pt x="29485" y="14758"/>
                    </a:cubicBezTo>
                    <a:lnTo>
                      <a:pt x="29485" y="14714"/>
                    </a:lnTo>
                    <a:close/>
                    <a:moveTo>
                      <a:pt x="451" y="15783"/>
                    </a:moveTo>
                    <a:lnTo>
                      <a:pt x="0" y="15814"/>
                    </a:lnTo>
                    <a:cubicBezTo>
                      <a:pt x="15" y="16040"/>
                      <a:pt x="36" y="16272"/>
                      <a:pt x="63" y="16496"/>
                    </a:cubicBezTo>
                    <a:lnTo>
                      <a:pt x="512" y="16445"/>
                    </a:lnTo>
                    <a:cubicBezTo>
                      <a:pt x="487" y="16225"/>
                      <a:pt x="466" y="16002"/>
                      <a:pt x="451" y="15783"/>
                    </a:cubicBezTo>
                    <a:close/>
                    <a:moveTo>
                      <a:pt x="28650" y="18059"/>
                    </a:moveTo>
                    <a:cubicBezTo>
                      <a:pt x="28599" y="18274"/>
                      <a:pt x="28543" y="18490"/>
                      <a:pt x="28482" y="18702"/>
                    </a:cubicBezTo>
                    <a:lnTo>
                      <a:pt x="28916" y="18827"/>
                    </a:lnTo>
                    <a:cubicBezTo>
                      <a:pt x="28979" y="18608"/>
                      <a:pt x="29039" y="18385"/>
                      <a:pt x="29090" y="18162"/>
                    </a:cubicBezTo>
                    <a:lnTo>
                      <a:pt x="28650" y="18059"/>
                    </a:lnTo>
                    <a:close/>
                    <a:moveTo>
                      <a:pt x="1067" y="19044"/>
                    </a:moveTo>
                    <a:lnTo>
                      <a:pt x="636" y="19179"/>
                    </a:lnTo>
                    <a:cubicBezTo>
                      <a:pt x="704" y="19399"/>
                      <a:pt x="778" y="19619"/>
                      <a:pt x="856" y="19830"/>
                    </a:cubicBezTo>
                    <a:lnTo>
                      <a:pt x="1280" y="19675"/>
                    </a:lnTo>
                    <a:cubicBezTo>
                      <a:pt x="1206" y="19468"/>
                      <a:pt x="1133" y="19257"/>
                      <a:pt x="1067" y="19044"/>
                    </a:cubicBezTo>
                    <a:close/>
                    <a:moveTo>
                      <a:pt x="27514" y="21180"/>
                    </a:moveTo>
                    <a:cubicBezTo>
                      <a:pt x="27415" y="21377"/>
                      <a:pt x="27309" y="21575"/>
                      <a:pt x="27202" y="21768"/>
                    </a:cubicBezTo>
                    <a:lnTo>
                      <a:pt x="27595" y="21989"/>
                    </a:lnTo>
                    <a:cubicBezTo>
                      <a:pt x="27707" y="21791"/>
                      <a:pt x="27816" y="21586"/>
                      <a:pt x="27919" y="21383"/>
                    </a:cubicBezTo>
                    <a:lnTo>
                      <a:pt x="27514" y="21180"/>
                    </a:lnTo>
                    <a:close/>
                    <a:moveTo>
                      <a:pt x="2424" y="22075"/>
                    </a:moveTo>
                    <a:lnTo>
                      <a:pt x="2035" y="22307"/>
                    </a:lnTo>
                    <a:cubicBezTo>
                      <a:pt x="2153" y="22503"/>
                      <a:pt x="2275" y="22700"/>
                      <a:pt x="2401" y="22888"/>
                    </a:cubicBezTo>
                    <a:lnTo>
                      <a:pt x="2777" y="22639"/>
                    </a:lnTo>
                    <a:cubicBezTo>
                      <a:pt x="2657" y="22455"/>
                      <a:pt x="2538" y="22267"/>
                      <a:pt x="2424" y="22075"/>
                    </a:cubicBezTo>
                    <a:close/>
                    <a:moveTo>
                      <a:pt x="25688" y="23954"/>
                    </a:moveTo>
                    <a:cubicBezTo>
                      <a:pt x="25545" y="24126"/>
                      <a:pt x="25396" y="24292"/>
                      <a:pt x="25247" y="24454"/>
                    </a:cubicBezTo>
                    <a:lnTo>
                      <a:pt x="25579" y="24760"/>
                    </a:lnTo>
                    <a:lnTo>
                      <a:pt x="25581" y="24760"/>
                    </a:lnTo>
                    <a:cubicBezTo>
                      <a:pt x="25733" y="24595"/>
                      <a:pt x="25887" y="24421"/>
                      <a:pt x="26034" y="24245"/>
                    </a:cubicBezTo>
                    <a:lnTo>
                      <a:pt x="25688" y="23954"/>
                    </a:lnTo>
                    <a:close/>
                    <a:moveTo>
                      <a:pt x="4443" y="24712"/>
                    </a:moveTo>
                    <a:lnTo>
                      <a:pt x="4117" y="25026"/>
                    </a:lnTo>
                    <a:cubicBezTo>
                      <a:pt x="4276" y="25190"/>
                      <a:pt x="4441" y="25353"/>
                      <a:pt x="4606" y="25508"/>
                    </a:cubicBezTo>
                    <a:lnTo>
                      <a:pt x="4917" y="25180"/>
                    </a:lnTo>
                    <a:cubicBezTo>
                      <a:pt x="4756" y="25028"/>
                      <a:pt x="4596" y="24871"/>
                      <a:pt x="4443" y="24712"/>
                    </a:cubicBezTo>
                    <a:close/>
                    <a:moveTo>
                      <a:pt x="23273" y="26235"/>
                    </a:moveTo>
                    <a:cubicBezTo>
                      <a:pt x="23095" y="26367"/>
                      <a:pt x="22913" y="26496"/>
                      <a:pt x="22729" y="26620"/>
                    </a:cubicBezTo>
                    <a:lnTo>
                      <a:pt x="22984" y="26995"/>
                    </a:lnTo>
                    <a:cubicBezTo>
                      <a:pt x="23172" y="26868"/>
                      <a:pt x="23361" y="26734"/>
                      <a:pt x="23542" y="26597"/>
                    </a:cubicBezTo>
                    <a:lnTo>
                      <a:pt x="23273" y="26235"/>
                    </a:lnTo>
                    <a:close/>
                    <a:moveTo>
                      <a:pt x="7013" y="26815"/>
                    </a:moveTo>
                    <a:lnTo>
                      <a:pt x="6769" y="27197"/>
                    </a:lnTo>
                    <a:cubicBezTo>
                      <a:pt x="6960" y="27319"/>
                      <a:pt x="7159" y="27440"/>
                      <a:pt x="7357" y="27554"/>
                    </a:cubicBezTo>
                    <a:lnTo>
                      <a:pt x="7583" y="27162"/>
                    </a:lnTo>
                    <a:cubicBezTo>
                      <a:pt x="7390" y="27051"/>
                      <a:pt x="7200" y="26934"/>
                      <a:pt x="7013" y="26815"/>
                    </a:cubicBezTo>
                    <a:close/>
                    <a:moveTo>
                      <a:pt x="20398" y="27899"/>
                    </a:moveTo>
                    <a:cubicBezTo>
                      <a:pt x="20197" y="27985"/>
                      <a:pt x="19990" y="28069"/>
                      <a:pt x="19784" y="28148"/>
                    </a:cubicBezTo>
                    <a:lnTo>
                      <a:pt x="19944" y="28571"/>
                    </a:lnTo>
                    <a:cubicBezTo>
                      <a:pt x="20157" y="28490"/>
                      <a:pt x="20370" y="28403"/>
                      <a:pt x="20578" y="28314"/>
                    </a:cubicBezTo>
                    <a:lnTo>
                      <a:pt x="20398" y="27899"/>
                    </a:lnTo>
                    <a:close/>
                    <a:moveTo>
                      <a:pt x="10000" y="28271"/>
                    </a:moveTo>
                    <a:lnTo>
                      <a:pt x="9850" y="28697"/>
                    </a:lnTo>
                    <a:cubicBezTo>
                      <a:pt x="10065" y="28771"/>
                      <a:pt x="10284" y="28844"/>
                      <a:pt x="10504" y="28908"/>
                    </a:cubicBezTo>
                    <a:lnTo>
                      <a:pt x="10633" y="28475"/>
                    </a:lnTo>
                    <a:cubicBezTo>
                      <a:pt x="10420" y="28411"/>
                      <a:pt x="10207" y="28343"/>
                      <a:pt x="10000" y="28271"/>
                    </a:cubicBezTo>
                    <a:close/>
                    <a:moveTo>
                      <a:pt x="17220" y="28851"/>
                    </a:moveTo>
                    <a:cubicBezTo>
                      <a:pt x="16998" y="28890"/>
                      <a:pt x="16777" y="28923"/>
                      <a:pt x="16562" y="28951"/>
                    </a:cubicBezTo>
                    <a:lnTo>
                      <a:pt x="16618" y="29399"/>
                    </a:lnTo>
                    <a:cubicBezTo>
                      <a:pt x="16841" y="29371"/>
                      <a:pt x="17069" y="29336"/>
                      <a:pt x="17297" y="29297"/>
                    </a:cubicBezTo>
                    <a:lnTo>
                      <a:pt x="17220" y="28851"/>
                    </a:lnTo>
                    <a:close/>
                    <a:moveTo>
                      <a:pt x="13240" y="28993"/>
                    </a:moveTo>
                    <a:lnTo>
                      <a:pt x="13195" y="29442"/>
                    </a:lnTo>
                    <a:cubicBezTo>
                      <a:pt x="13422" y="29465"/>
                      <a:pt x="13651" y="29483"/>
                      <a:pt x="13879" y="29496"/>
                    </a:cubicBezTo>
                    <a:lnTo>
                      <a:pt x="13904" y="29045"/>
                    </a:lnTo>
                    <a:cubicBezTo>
                      <a:pt x="13684" y="29032"/>
                      <a:pt x="13461" y="29016"/>
                      <a:pt x="13240" y="28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34"/>
            <p:cNvGrpSpPr/>
            <p:nvPr/>
          </p:nvGrpSpPr>
          <p:grpSpPr>
            <a:xfrm>
              <a:off x="8073705" y="2767128"/>
              <a:ext cx="802800" cy="802800"/>
              <a:chOff x="5949025" y="3502375"/>
              <a:chExt cx="358425" cy="358425"/>
            </a:xfrm>
          </p:grpSpPr>
          <p:sp>
            <p:nvSpPr>
              <p:cNvPr id="567" name="Google Shape;567;p34"/>
              <p:cNvSpPr/>
              <p:nvPr/>
            </p:nvSpPr>
            <p:spPr>
              <a:xfrm>
                <a:off x="5949025" y="3502375"/>
                <a:ext cx="358425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14337" extrusionOk="0">
                    <a:moveTo>
                      <a:pt x="7069" y="0"/>
                    </a:moveTo>
                    <a:lnTo>
                      <a:pt x="7092" y="1693"/>
                    </a:lnTo>
                    <a:lnTo>
                      <a:pt x="7168" y="1693"/>
                    </a:lnTo>
                    <a:cubicBezTo>
                      <a:pt x="10188" y="1693"/>
                      <a:pt x="12643" y="4148"/>
                      <a:pt x="12643" y="7168"/>
                    </a:cubicBezTo>
                    <a:cubicBezTo>
                      <a:pt x="12643" y="10187"/>
                      <a:pt x="10188" y="12643"/>
                      <a:pt x="7168" y="12643"/>
                    </a:cubicBezTo>
                    <a:cubicBezTo>
                      <a:pt x="4150" y="12643"/>
                      <a:pt x="1694" y="10187"/>
                      <a:pt x="1694" y="7168"/>
                    </a:cubicBezTo>
                    <a:cubicBezTo>
                      <a:pt x="1694" y="7142"/>
                      <a:pt x="1694" y="7117"/>
                      <a:pt x="1694" y="7092"/>
                    </a:cubicBezTo>
                    <a:lnTo>
                      <a:pt x="2" y="7069"/>
                    </a:lnTo>
                    <a:cubicBezTo>
                      <a:pt x="2" y="7102"/>
                      <a:pt x="0" y="7135"/>
                      <a:pt x="0" y="7168"/>
                    </a:cubicBezTo>
                    <a:cubicBezTo>
                      <a:pt x="0" y="11120"/>
                      <a:pt x="3217" y="14337"/>
                      <a:pt x="7168" y="14337"/>
                    </a:cubicBezTo>
                    <a:cubicBezTo>
                      <a:pt x="11122" y="14337"/>
                      <a:pt x="14337" y="11120"/>
                      <a:pt x="14337" y="7168"/>
                    </a:cubicBezTo>
                    <a:cubicBezTo>
                      <a:pt x="14337" y="3215"/>
                      <a:pt x="11122" y="0"/>
                      <a:pt x="7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6051450" y="3517475"/>
                <a:ext cx="217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15" extrusionOk="0">
                    <a:moveTo>
                      <a:pt x="185" y="1"/>
                    </a:moveTo>
                    <a:cubicBezTo>
                      <a:pt x="124" y="29"/>
                      <a:pt x="61" y="57"/>
                      <a:pt x="0" y="85"/>
                    </a:cubicBezTo>
                    <a:lnTo>
                      <a:pt x="726" y="1615"/>
                    </a:lnTo>
                    <a:cubicBezTo>
                      <a:pt x="773" y="1593"/>
                      <a:pt x="821" y="1570"/>
                      <a:pt x="869" y="1550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6029175" y="3529425"/>
                <a:ext cx="267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522" extrusionOk="0">
                    <a:moveTo>
                      <a:pt x="173" y="0"/>
                    </a:moveTo>
                    <a:cubicBezTo>
                      <a:pt x="115" y="36"/>
                      <a:pt x="59" y="73"/>
                      <a:pt x="1" y="111"/>
                    </a:cubicBezTo>
                    <a:lnTo>
                      <a:pt x="938" y="1522"/>
                    </a:lnTo>
                    <a:cubicBezTo>
                      <a:pt x="980" y="1492"/>
                      <a:pt x="1025" y="1464"/>
                      <a:pt x="1070" y="1437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6075275" y="3508900"/>
                <a:ext cx="163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676" extrusionOk="0">
                    <a:moveTo>
                      <a:pt x="199" y="0"/>
                    </a:moveTo>
                    <a:cubicBezTo>
                      <a:pt x="133" y="18"/>
                      <a:pt x="67" y="36"/>
                      <a:pt x="1" y="58"/>
                    </a:cubicBezTo>
                    <a:lnTo>
                      <a:pt x="501" y="1675"/>
                    </a:lnTo>
                    <a:cubicBezTo>
                      <a:pt x="551" y="1659"/>
                      <a:pt x="600" y="1644"/>
                      <a:pt x="651" y="163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6100225" y="3503800"/>
                <a:ext cx="104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3" extrusionOk="0">
                    <a:moveTo>
                      <a:pt x="204" y="1"/>
                    </a:moveTo>
                    <a:cubicBezTo>
                      <a:pt x="136" y="11"/>
                      <a:pt x="68" y="21"/>
                      <a:pt x="0" y="31"/>
                    </a:cubicBezTo>
                    <a:lnTo>
                      <a:pt x="263" y="1702"/>
                    </a:lnTo>
                    <a:cubicBezTo>
                      <a:pt x="314" y="1694"/>
                      <a:pt x="367" y="1688"/>
                      <a:pt x="418" y="1681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6008950" y="3544450"/>
                <a:ext cx="311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99" extrusionOk="0">
                    <a:moveTo>
                      <a:pt x="156" y="0"/>
                    </a:moveTo>
                    <a:cubicBezTo>
                      <a:pt x="103" y="45"/>
                      <a:pt x="52" y="90"/>
                      <a:pt x="0" y="134"/>
                    </a:cubicBezTo>
                    <a:lnTo>
                      <a:pt x="1129" y="1398"/>
                    </a:lnTo>
                    <a:cubicBezTo>
                      <a:pt x="1167" y="1363"/>
                      <a:pt x="1206" y="1329"/>
                      <a:pt x="1246" y="129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5955500" y="3628675"/>
                <a:ext cx="419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50" extrusionOk="0">
                    <a:moveTo>
                      <a:pt x="58" y="0"/>
                    </a:moveTo>
                    <a:cubicBezTo>
                      <a:pt x="38" y="66"/>
                      <a:pt x="20" y="131"/>
                      <a:pt x="0" y="197"/>
                    </a:cubicBezTo>
                    <a:lnTo>
                      <a:pt x="1633" y="649"/>
                    </a:lnTo>
                    <a:cubicBezTo>
                      <a:pt x="1646" y="600"/>
                      <a:pt x="1661" y="549"/>
                      <a:pt x="1676" y="499"/>
                    </a:cubicBezTo>
                    <a:lnTo>
                      <a:pt x="1677" y="49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4"/>
              <p:cNvSpPr/>
              <p:nvPr/>
            </p:nvSpPr>
            <p:spPr>
              <a:xfrm>
                <a:off x="5950450" y="3653600"/>
                <a:ext cx="425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19" extrusionOk="0">
                    <a:moveTo>
                      <a:pt x="31" y="1"/>
                    </a:moveTo>
                    <a:cubicBezTo>
                      <a:pt x="19" y="69"/>
                      <a:pt x="11" y="136"/>
                      <a:pt x="1" y="204"/>
                    </a:cubicBezTo>
                    <a:lnTo>
                      <a:pt x="1681" y="419"/>
                    </a:lnTo>
                    <a:cubicBezTo>
                      <a:pt x="1688" y="366"/>
                      <a:pt x="1694" y="315"/>
                      <a:pt x="1703" y="264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4"/>
              <p:cNvSpPr/>
              <p:nvPr/>
            </p:nvSpPr>
            <p:spPr>
              <a:xfrm>
                <a:off x="5991150" y="3562300"/>
                <a:ext cx="349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6" extrusionOk="0">
                    <a:moveTo>
                      <a:pt x="134" y="0"/>
                    </a:moveTo>
                    <a:cubicBezTo>
                      <a:pt x="89" y="50"/>
                      <a:pt x="45" y="103"/>
                      <a:pt x="0" y="154"/>
                    </a:cubicBezTo>
                    <a:lnTo>
                      <a:pt x="1295" y="1246"/>
                    </a:lnTo>
                    <a:cubicBezTo>
                      <a:pt x="1329" y="1205"/>
                      <a:pt x="1363" y="1165"/>
                      <a:pt x="1398" y="112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4"/>
              <p:cNvSpPr/>
              <p:nvPr/>
            </p:nvSpPr>
            <p:spPr>
              <a:xfrm>
                <a:off x="5976100" y="3582500"/>
                <a:ext cx="380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69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1"/>
                      <a:pt x="1521" y="938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5964125" y="3604800"/>
                <a:ext cx="403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70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0" y="869"/>
                    </a:lnTo>
                    <a:cubicBezTo>
                      <a:pt x="1570" y="821"/>
                      <a:pt x="1593" y="773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34"/>
            <p:cNvSpPr/>
            <p:nvPr/>
          </p:nvSpPr>
          <p:spPr>
            <a:xfrm>
              <a:off x="8406994" y="3100427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7187306" y="4162501"/>
              <a:ext cx="96300" cy="96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34"/>
            <p:cNvCxnSpPr>
              <a:stCxn id="579" idx="7"/>
              <a:endCxn id="578" idx="3"/>
            </p:cNvCxnSpPr>
            <p:nvPr/>
          </p:nvCxnSpPr>
          <p:spPr>
            <a:xfrm rot="10800000" flipH="1">
              <a:off x="7269503" y="3216560"/>
              <a:ext cx="1157400" cy="9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34"/>
            <p:cNvCxnSpPr>
              <a:stCxn id="578" idx="4"/>
            </p:cNvCxnSpPr>
            <p:nvPr/>
          </p:nvCxnSpPr>
          <p:spPr>
            <a:xfrm>
              <a:off x="8475094" y="3236627"/>
              <a:ext cx="447600" cy="1881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4"/>
            <p:cNvCxnSpPr>
              <a:stCxn id="579" idx="4"/>
            </p:cNvCxnSpPr>
            <p:nvPr/>
          </p:nvCxnSpPr>
          <p:spPr>
            <a:xfrm>
              <a:off x="7235456" y="4258501"/>
              <a:ext cx="241800" cy="917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4"/>
            <p:cNvCxnSpPr>
              <a:stCxn id="578" idx="6"/>
            </p:cNvCxnSpPr>
            <p:nvPr/>
          </p:nvCxnSpPr>
          <p:spPr>
            <a:xfrm>
              <a:off x="8543194" y="3168527"/>
              <a:ext cx="755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4" name="Google Shape;58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7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585" name="Google Shape;585;p34"/>
          <p:cNvSpPr txBox="1">
            <a:spLocks noGrp="1"/>
          </p:cNvSpPr>
          <p:nvPr>
            <p:ph type="title" idx="4294967295"/>
          </p:nvPr>
        </p:nvSpPr>
        <p:spPr>
          <a:xfrm>
            <a:off x="1655025" y="185125"/>
            <a:ext cx="53799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6"/>
                </a:solidFill>
              </a:rPr>
              <a:t>ПРОЄКТУВАННЯ ПЗ</a:t>
            </a:r>
            <a:endParaRPr sz="3600" b="1">
              <a:solidFill>
                <a:schemeClr val="accent6"/>
              </a:solidFill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491255" y="1210225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25" y="1135475"/>
            <a:ext cx="6907798" cy="334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5"/>
          <p:cNvGrpSpPr/>
          <p:nvPr/>
        </p:nvGrpSpPr>
        <p:grpSpPr>
          <a:xfrm>
            <a:off x="6379826" y="3092593"/>
            <a:ext cx="2811799" cy="2126931"/>
            <a:chOff x="6379826" y="3092593"/>
            <a:chExt cx="2811799" cy="2126931"/>
          </a:xfrm>
        </p:grpSpPr>
        <p:sp>
          <p:nvSpPr>
            <p:cNvPr id="593" name="Google Shape;593;p35"/>
            <p:cNvSpPr/>
            <p:nvPr/>
          </p:nvSpPr>
          <p:spPr>
            <a:xfrm>
              <a:off x="8364900" y="3092593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554957" y="32827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7093325" y="4176703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35"/>
            <p:cNvGrpSpPr/>
            <p:nvPr/>
          </p:nvGrpSpPr>
          <p:grpSpPr>
            <a:xfrm>
              <a:off x="6379826" y="3462865"/>
              <a:ext cx="1511958" cy="1511958"/>
              <a:chOff x="4529425" y="1609825"/>
              <a:chExt cx="913625" cy="913625"/>
            </a:xfrm>
          </p:grpSpPr>
          <p:sp>
            <p:nvSpPr>
              <p:cNvPr id="597" name="Google Shape;597;p35"/>
              <p:cNvSpPr/>
              <p:nvPr/>
            </p:nvSpPr>
            <p:spPr>
              <a:xfrm>
                <a:off x="4529425" y="1609825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18246" y="1"/>
                    </a:moveTo>
                    <a:lnTo>
                      <a:pt x="18246" y="377"/>
                    </a:lnTo>
                    <a:lnTo>
                      <a:pt x="18273" y="377"/>
                    </a:lnTo>
                    <a:cubicBezTo>
                      <a:pt x="18451" y="377"/>
                      <a:pt x="18629" y="381"/>
                      <a:pt x="18808" y="386"/>
                    </a:cubicBezTo>
                    <a:lnTo>
                      <a:pt x="18819" y="7"/>
                    </a:lnTo>
                    <a:cubicBezTo>
                      <a:pt x="18638" y="2"/>
                      <a:pt x="18456" y="1"/>
                      <a:pt x="18273" y="1"/>
                    </a:cubicBezTo>
                    <a:close/>
                    <a:moveTo>
                      <a:pt x="15956" y="146"/>
                    </a:moveTo>
                    <a:cubicBezTo>
                      <a:pt x="15766" y="169"/>
                      <a:pt x="15576" y="197"/>
                      <a:pt x="15388" y="227"/>
                    </a:cubicBezTo>
                    <a:lnTo>
                      <a:pt x="15447" y="600"/>
                    </a:lnTo>
                    <a:lnTo>
                      <a:pt x="15447" y="599"/>
                    </a:lnTo>
                    <a:cubicBezTo>
                      <a:pt x="15633" y="571"/>
                      <a:pt x="15818" y="544"/>
                      <a:pt x="16004" y="519"/>
                    </a:cubicBezTo>
                    <a:lnTo>
                      <a:pt x="15956" y="146"/>
                    </a:lnTo>
                    <a:close/>
                    <a:moveTo>
                      <a:pt x="21103" y="219"/>
                    </a:moveTo>
                    <a:lnTo>
                      <a:pt x="21045" y="592"/>
                    </a:lnTo>
                    <a:cubicBezTo>
                      <a:pt x="21231" y="620"/>
                      <a:pt x="21414" y="651"/>
                      <a:pt x="21598" y="686"/>
                    </a:cubicBezTo>
                    <a:lnTo>
                      <a:pt x="21598" y="686"/>
                    </a:lnTo>
                    <a:lnTo>
                      <a:pt x="21669" y="316"/>
                    </a:lnTo>
                    <a:cubicBezTo>
                      <a:pt x="21481" y="280"/>
                      <a:pt x="21293" y="248"/>
                      <a:pt x="21103" y="219"/>
                    </a:cubicBezTo>
                    <a:close/>
                    <a:moveTo>
                      <a:pt x="21598" y="686"/>
                    </a:moveTo>
                    <a:lnTo>
                      <a:pt x="21598" y="686"/>
                    </a:lnTo>
                    <a:lnTo>
                      <a:pt x="21600" y="686"/>
                    </a:lnTo>
                    <a:cubicBezTo>
                      <a:pt x="21599" y="686"/>
                      <a:pt x="21599" y="686"/>
                      <a:pt x="21598" y="686"/>
                    </a:cubicBezTo>
                    <a:close/>
                    <a:moveTo>
                      <a:pt x="13149" y="727"/>
                    </a:moveTo>
                    <a:cubicBezTo>
                      <a:pt x="12966" y="782"/>
                      <a:pt x="12783" y="838"/>
                      <a:pt x="12601" y="898"/>
                    </a:cubicBezTo>
                    <a:lnTo>
                      <a:pt x="12718" y="1256"/>
                    </a:lnTo>
                    <a:cubicBezTo>
                      <a:pt x="12897" y="1198"/>
                      <a:pt x="13075" y="1144"/>
                      <a:pt x="13255" y="1091"/>
                    </a:cubicBezTo>
                    <a:lnTo>
                      <a:pt x="13149" y="727"/>
                    </a:lnTo>
                    <a:close/>
                    <a:moveTo>
                      <a:pt x="23893" y="881"/>
                    </a:moveTo>
                    <a:lnTo>
                      <a:pt x="23776" y="1240"/>
                    </a:lnTo>
                    <a:cubicBezTo>
                      <a:pt x="23956" y="1297"/>
                      <a:pt x="24132" y="1359"/>
                      <a:pt x="24309" y="1421"/>
                    </a:cubicBezTo>
                    <a:lnTo>
                      <a:pt x="24309" y="1423"/>
                    </a:lnTo>
                    <a:lnTo>
                      <a:pt x="24438" y="1066"/>
                    </a:lnTo>
                    <a:cubicBezTo>
                      <a:pt x="24256" y="1002"/>
                      <a:pt x="24075" y="941"/>
                      <a:pt x="23893" y="881"/>
                    </a:cubicBezTo>
                    <a:close/>
                    <a:moveTo>
                      <a:pt x="10470" y="1745"/>
                    </a:moveTo>
                    <a:cubicBezTo>
                      <a:pt x="10296" y="1828"/>
                      <a:pt x="10124" y="1912"/>
                      <a:pt x="9956" y="1998"/>
                    </a:cubicBezTo>
                    <a:lnTo>
                      <a:pt x="10128" y="2335"/>
                    </a:lnTo>
                    <a:cubicBezTo>
                      <a:pt x="10295" y="2249"/>
                      <a:pt x="10462" y="2166"/>
                      <a:pt x="10632" y="2087"/>
                    </a:cubicBezTo>
                    <a:lnTo>
                      <a:pt x="10470" y="1745"/>
                    </a:lnTo>
                    <a:close/>
                    <a:moveTo>
                      <a:pt x="26544" y="1976"/>
                    </a:moveTo>
                    <a:lnTo>
                      <a:pt x="26373" y="2312"/>
                    </a:lnTo>
                    <a:cubicBezTo>
                      <a:pt x="26541" y="2398"/>
                      <a:pt x="26706" y="2485"/>
                      <a:pt x="26872" y="2576"/>
                    </a:cubicBezTo>
                    <a:lnTo>
                      <a:pt x="27053" y="2244"/>
                    </a:lnTo>
                    <a:cubicBezTo>
                      <a:pt x="26885" y="2153"/>
                      <a:pt x="26716" y="2062"/>
                      <a:pt x="26544" y="1976"/>
                    </a:cubicBezTo>
                    <a:close/>
                    <a:moveTo>
                      <a:pt x="7985" y="3169"/>
                    </a:moveTo>
                    <a:cubicBezTo>
                      <a:pt x="7826" y="3278"/>
                      <a:pt x="7669" y="3387"/>
                      <a:pt x="7516" y="3500"/>
                    </a:cubicBezTo>
                    <a:lnTo>
                      <a:pt x="7739" y="3805"/>
                    </a:lnTo>
                    <a:cubicBezTo>
                      <a:pt x="7889" y="3695"/>
                      <a:pt x="8043" y="3587"/>
                      <a:pt x="8197" y="3481"/>
                    </a:cubicBezTo>
                    <a:lnTo>
                      <a:pt x="7985" y="3169"/>
                    </a:lnTo>
                    <a:close/>
                    <a:moveTo>
                      <a:pt x="28991" y="3473"/>
                    </a:moveTo>
                    <a:lnTo>
                      <a:pt x="28770" y="3779"/>
                    </a:lnTo>
                    <a:cubicBezTo>
                      <a:pt x="28922" y="3890"/>
                      <a:pt x="29072" y="4002"/>
                      <a:pt x="29219" y="4116"/>
                    </a:cubicBezTo>
                    <a:lnTo>
                      <a:pt x="29450" y="3819"/>
                    </a:lnTo>
                    <a:cubicBezTo>
                      <a:pt x="29300" y="3701"/>
                      <a:pt x="29147" y="3586"/>
                      <a:pt x="28991" y="3473"/>
                    </a:cubicBezTo>
                    <a:close/>
                    <a:moveTo>
                      <a:pt x="5751" y="4965"/>
                    </a:moveTo>
                    <a:cubicBezTo>
                      <a:pt x="5611" y="5096"/>
                      <a:pt x="5474" y="5229"/>
                      <a:pt x="5340" y="5365"/>
                    </a:cubicBezTo>
                    <a:lnTo>
                      <a:pt x="5607" y="5632"/>
                    </a:lnTo>
                    <a:lnTo>
                      <a:pt x="5607" y="5632"/>
                    </a:lnTo>
                    <a:cubicBezTo>
                      <a:pt x="5740" y="5498"/>
                      <a:pt x="5874" y="5368"/>
                      <a:pt x="6009" y="5239"/>
                    </a:cubicBezTo>
                    <a:lnTo>
                      <a:pt x="5751" y="4965"/>
                    </a:lnTo>
                    <a:close/>
                    <a:moveTo>
                      <a:pt x="5607" y="5632"/>
                    </a:moveTo>
                    <a:lnTo>
                      <a:pt x="5607" y="5632"/>
                    </a:lnTo>
                    <a:cubicBezTo>
                      <a:pt x="5607" y="5632"/>
                      <a:pt x="5606" y="5632"/>
                      <a:pt x="5606" y="5633"/>
                    </a:cubicBezTo>
                    <a:lnTo>
                      <a:pt x="5608" y="5633"/>
                    </a:lnTo>
                    <a:lnTo>
                      <a:pt x="5607" y="5632"/>
                    </a:lnTo>
                    <a:close/>
                    <a:moveTo>
                      <a:pt x="31174" y="5333"/>
                    </a:moveTo>
                    <a:lnTo>
                      <a:pt x="30908" y="5601"/>
                    </a:lnTo>
                    <a:cubicBezTo>
                      <a:pt x="31040" y="5733"/>
                      <a:pt x="31170" y="5867"/>
                      <a:pt x="31299" y="6003"/>
                    </a:cubicBezTo>
                    <a:lnTo>
                      <a:pt x="31573" y="5745"/>
                    </a:lnTo>
                    <a:cubicBezTo>
                      <a:pt x="31443" y="5604"/>
                      <a:pt x="31309" y="5467"/>
                      <a:pt x="31174" y="5333"/>
                    </a:cubicBezTo>
                    <a:close/>
                    <a:moveTo>
                      <a:pt x="3823" y="7086"/>
                    </a:moveTo>
                    <a:cubicBezTo>
                      <a:pt x="3706" y="7238"/>
                      <a:pt x="3591" y="7390"/>
                      <a:pt x="3478" y="7546"/>
                    </a:cubicBezTo>
                    <a:lnTo>
                      <a:pt x="3784" y="7769"/>
                    </a:lnTo>
                    <a:cubicBezTo>
                      <a:pt x="3895" y="7617"/>
                      <a:pt x="4007" y="7466"/>
                      <a:pt x="4122" y="7318"/>
                    </a:cubicBezTo>
                    <a:lnTo>
                      <a:pt x="3823" y="7086"/>
                    </a:lnTo>
                    <a:close/>
                    <a:moveTo>
                      <a:pt x="33039" y="7509"/>
                    </a:moveTo>
                    <a:lnTo>
                      <a:pt x="32735" y="7732"/>
                    </a:lnTo>
                    <a:cubicBezTo>
                      <a:pt x="32844" y="7883"/>
                      <a:pt x="32953" y="8035"/>
                      <a:pt x="33059" y="8190"/>
                    </a:cubicBezTo>
                    <a:lnTo>
                      <a:pt x="33369" y="7977"/>
                    </a:lnTo>
                    <a:cubicBezTo>
                      <a:pt x="33262" y="7820"/>
                      <a:pt x="33153" y="7663"/>
                      <a:pt x="33039" y="7509"/>
                    </a:cubicBezTo>
                    <a:close/>
                    <a:moveTo>
                      <a:pt x="2249" y="9483"/>
                    </a:moveTo>
                    <a:cubicBezTo>
                      <a:pt x="2157" y="9652"/>
                      <a:pt x="2067" y="9821"/>
                      <a:pt x="1980" y="9992"/>
                    </a:cubicBezTo>
                    <a:lnTo>
                      <a:pt x="2317" y="10162"/>
                    </a:lnTo>
                    <a:cubicBezTo>
                      <a:pt x="2403" y="9996"/>
                      <a:pt x="2490" y="9830"/>
                      <a:pt x="2581" y="9665"/>
                    </a:cubicBezTo>
                    <a:lnTo>
                      <a:pt x="2249" y="9483"/>
                    </a:lnTo>
                    <a:close/>
                    <a:moveTo>
                      <a:pt x="34542" y="9948"/>
                    </a:moveTo>
                    <a:lnTo>
                      <a:pt x="34205" y="10120"/>
                    </a:lnTo>
                    <a:cubicBezTo>
                      <a:pt x="34291" y="10286"/>
                      <a:pt x="34374" y="10453"/>
                      <a:pt x="34453" y="10623"/>
                    </a:cubicBezTo>
                    <a:lnTo>
                      <a:pt x="34795" y="10462"/>
                    </a:lnTo>
                    <a:cubicBezTo>
                      <a:pt x="34714" y="10288"/>
                      <a:pt x="34630" y="10118"/>
                      <a:pt x="34542" y="9948"/>
                    </a:cubicBezTo>
                    <a:close/>
                    <a:moveTo>
                      <a:pt x="1069" y="12099"/>
                    </a:moveTo>
                    <a:cubicBezTo>
                      <a:pt x="1005" y="12279"/>
                      <a:pt x="942" y="12461"/>
                      <a:pt x="884" y="12644"/>
                    </a:cubicBezTo>
                    <a:lnTo>
                      <a:pt x="1243" y="12760"/>
                    </a:lnTo>
                    <a:cubicBezTo>
                      <a:pt x="1301" y="12581"/>
                      <a:pt x="1362" y="12403"/>
                      <a:pt x="1425" y="12226"/>
                    </a:cubicBezTo>
                    <a:lnTo>
                      <a:pt x="1069" y="12099"/>
                    </a:lnTo>
                    <a:close/>
                    <a:moveTo>
                      <a:pt x="35644" y="12593"/>
                    </a:moveTo>
                    <a:lnTo>
                      <a:pt x="35286" y="12710"/>
                    </a:lnTo>
                    <a:cubicBezTo>
                      <a:pt x="35343" y="12887"/>
                      <a:pt x="35398" y="13067"/>
                      <a:pt x="35451" y="13247"/>
                    </a:cubicBezTo>
                    <a:lnTo>
                      <a:pt x="35814" y="13141"/>
                    </a:lnTo>
                    <a:cubicBezTo>
                      <a:pt x="35760" y="12956"/>
                      <a:pt x="35704" y="12774"/>
                      <a:pt x="35644" y="12593"/>
                    </a:cubicBezTo>
                    <a:close/>
                    <a:moveTo>
                      <a:pt x="318" y="14868"/>
                    </a:moveTo>
                    <a:cubicBezTo>
                      <a:pt x="281" y="15054"/>
                      <a:pt x="248" y="15243"/>
                      <a:pt x="220" y="15433"/>
                    </a:cubicBezTo>
                    <a:lnTo>
                      <a:pt x="594" y="15490"/>
                    </a:lnTo>
                    <a:cubicBezTo>
                      <a:pt x="622" y="15305"/>
                      <a:pt x="653" y="15120"/>
                      <a:pt x="688" y="14937"/>
                    </a:cubicBezTo>
                    <a:lnTo>
                      <a:pt x="318" y="14868"/>
                    </a:lnTo>
                    <a:close/>
                    <a:moveTo>
                      <a:pt x="36317" y="15380"/>
                    </a:moveTo>
                    <a:lnTo>
                      <a:pt x="35943" y="15439"/>
                    </a:lnTo>
                    <a:cubicBezTo>
                      <a:pt x="35973" y="15623"/>
                      <a:pt x="35999" y="15809"/>
                      <a:pt x="36022" y="15994"/>
                    </a:cubicBezTo>
                    <a:lnTo>
                      <a:pt x="36397" y="15946"/>
                    </a:lnTo>
                    <a:cubicBezTo>
                      <a:pt x="36374" y="15756"/>
                      <a:pt x="36346" y="15568"/>
                      <a:pt x="36317" y="15380"/>
                    </a:cubicBezTo>
                    <a:close/>
                    <a:moveTo>
                      <a:pt x="9" y="17716"/>
                    </a:moveTo>
                    <a:cubicBezTo>
                      <a:pt x="2" y="17901"/>
                      <a:pt x="1" y="18086"/>
                      <a:pt x="1" y="18273"/>
                    </a:cubicBezTo>
                    <a:lnTo>
                      <a:pt x="1" y="18291"/>
                    </a:lnTo>
                    <a:lnTo>
                      <a:pt x="379" y="18273"/>
                    </a:lnTo>
                    <a:cubicBezTo>
                      <a:pt x="379" y="18091"/>
                      <a:pt x="381" y="17909"/>
                      <a:pt x="385" y="17727"/>
                    </a:cubicBezTo>
                    <a:lnTo>
                      <a:pt x="9" y="17716"/>
                    </a:lnTo>
                    <a:close/>
                    <a:moveTo>
                      <a:pt x="36166" y="18236"/>
                    </a:moveTo>
                    <a:lnTo>
                      <a:pt x="36166" y="18273"/>
                    </a:lnTo>
                    <a:cubicBezTo>
                      <a:pt x="36166" y="18461"/>
                      <a:pt x="36163" y="18648"/>
                      <a:pt x="36158" y="18834"/>
                    </a:cubicBezTo>
                    <a:lnTo>
                      <a:pt x="36536" y="18846"/>
                    </a:lnTo>
                    <a:cubicBezTo>
                      <a:pt x="36541" y="18656"/>
                      <a:pt x="36545" y="18464"/>
                      <a:pt x="36545" y="18271"/>
                    </a:cubicBezTo>
                    <a:lnTo>
                      <a:pt x="36545" y="18236"/>
                    </a:lnTo>
                    <a:close/>
                    <a:moveTo>
                      <a:pt x="519" y="20533"/>
                    </a:moveTo>
                    <a:lnTo>
                      <a:pt x="144" y="20579"/>
                    </a:lnTo>
                    <a:cubicBezTo>
                      <a:pt x="169" y="20770"/>
                      <a:pt x="195" y="20959"/>
                      <a:pt x="225" y="21147"/>
                    </a:cubicBezTo>
                    <a:lnTo>
                      <a:pt x="599" y="21089"/>
                    </a:lnTo>
                    <a:cubicBezTo>
                      <a:pt x="569" y="20904"/>
                      <a:pt x="542" y="20718"/>
                      <a:pt x="519" y="20533"/>
                    </a:cubicBezTo>
                    <a:close/>
                    <a:moveTo>
                      <a:pt x="35950" y="21071"/>
                    </a:moveTo>
                    <a:cubicBezTo>
                      <a:pt x="35920" y="21256"/>
                      <a:pt x="35889" y="21441"/>
                      <a:pt x="35852" y="21625"/>
                    </a:cubicBezTo>
                    <a:lnTo>
                      <a:pt x="36224" y="21696"/>
                    </a:lnTo>
                    <a:cubicBezTo>
                      <a:pt x="36260" y="21507"/>
                      <a:pt x="36292" y="21319"/>
                      <a:pt x="36321" y="21129"/>
                    </a:cubicBezTo>
                    <a:lnTo>
                      <a:pt x="35950" y="21071"/>
                    </a:lnTo>
                    <a:close/>
                    <a:moveTo>
                      <a:pt x="1089" y="23282"/>
                    </a:moveTo>
                    <a:lnTo>
                      <a:pt x="726" y="23386"/>
                    </a:lnTo>
                    <a:cubicBezTo>
                      <a:pt x="779" y="23571"/>
                      <a:pt x="837" y="23754"/>
                      <a:pt x="894" y="23934"/>
                    </a:cubicBezTo>
                    <a:lnTo>
                      <a:pt x="1254" y="23819"/>
                    </a:lnTo>
                    <a:cubicBezTo>
                      <a:pt x="1197" y="23640"/>
                      <a:pt x="1140" y="23462"/>
                      <a:pt x="1089" y="23282"/>
                    </a:cubicBezTo>
                    <a:close/>
                    <a:moveTo>
                      <a:pt x="35296" y="23800"/>
                    </a:moveTo>
                    <a:cubicBezTo>
                      <a:pt x="35238" y="23980"/>
                      <a:pt x="35177" y="24159"/>
                      <a:pt x="35114" y="24336"/>
                    </a:cubicBezTo>
                    <a:lnTo>
                      <a:pt x="35469" y="24463"/>
                    </a:lnTo>
                    <a:cubicBezTo>
                      <a:pt x="35533" y="24283"/>
                      <a:pt x="35596" y="24101"/>
                      <a:pt x="35656" y="23918"/>
                    </a:cubicBezTo>
                    <a:lnTo>
                      <a:pt x="35296" y="23800"/>
                    </a:lnTo>
                    <a:close/>
                    <a:moveTo>
                      <a:pt x="2084" y="25905"/>
                    </a:moveTo>
                    <a:lnTo>
                      <a:pt x="1742" y="26067"/>
                    </a:lnTo>
                    <a:cubicBezTo>
                      <a:pt x="1823" y="26241"/>
                      <a:pt x="1907" y="26411"/>
                      <a:pt x="1995" y="26581"/>
                    </a:cubicBezTo>
                    <a:lnTo>
                      <a:pt x="2332" y="26409"/>
                    </a:lnTo>
                    <a:cubicBezTo>
                      <a:pt x="2246" y="26242"/>
                      <a:pt x="2163" y="26075"/>
                      <a:pt x="2084" y="25905"/>
                    </a:cubicBezTo>
                    <a:close/>
                    <a:moveTo>
                      <a:pt x="34220" y="26397"/>
                    </a:moveTo>
                    <a:cubicBezTo>
                      <a:pt x="34134" y="26564"/>
                      <a:pt x="34047" y="26730"/>
                      <a:pt x="33956" y="26895"/>
                    </a:cubicBezTo>
                    <a:lnTo>
                      <a:pt x="34288" y="27076"/>
                    </a:lnTo>
                    <a:cubicBezTo>
                      <a:pt x="34380" y="26910"/>
                      <a:pt x="34470" y="26739"/>
                      <a:pt x="34557" y="26569"/>
                    </a:cubicBezTo>
                    <a:lnTo>
                      <a:pt x="34220" y="26397"/>
                    </a:lnTo>
                    <a:close/>
                    <a:moveTo>
                      <a:pt x="3477" y="28340"/>
                    </a:moveTo>
                    <a:lnTo>
                      <a:pt x="3164" y="28553"/>
                    </a:lnTo>
                    <a:cubicBezTo>
                      <a:pt x="3272" y="28710"/>
                      <a:pt x="3382" y="28867"/>
                      <a:pt x="3495" y="29021"/>
                    </a:cubicBezTo>
                    <a:lnTo>
                      <a:pt x="3800" y="28800"/>
                    </a:lnTo>
                    <a:cubicBezTo>
                      <a:pt x="3690" y="28648"/>
                      <a:pt x="3582" y="28494"/>
                      <a:pt x="3477" y="28340"/>
                    </a:cubicBezTo>
                    <a:close/>
                    <a:moveTo>
                      <a:pt x="32750" y="28791"/>
                    </a:moveTo>
                    <a:cubicBezTo>
                      <a:pt x="32639" y="28943"/>
                      <a:pt x="32527" y="29092"/>
                      <a:pt x="32413" y="29241"/>
                    </a:cubicBezTo>
                    <a:lnTo>
                      <a:pt x="32710" y="29472"/>
                    </a:lnTo>
                    <a:cubicBezTo>
                      <a:pt x="32827" y="29322"/>
                      <a:pt x="32943" y="29168"/>
                      <a:pt x="33055" y="29013"/>
                    </a:cubicBezTo>
                    <a:lnTo>
                      <a:pt x="32750" y="28791"/>
                    </a:lnTo>
                    <a:close/>
                    <a:moveTo>
                      <a:pt x="5234" y="30528"/>
                    </a:moveTo>
                    <a:lnTo>
                      <a:pt x="4958" y="30787"/>
                    </a:lnTo>
                    <a:cubicBezTo>
                      <a:pt x="5091" y="30926"/>
                      <a:pt x="5223" y="31065"/>
                      <a:pt x="5358" y="31198"/>
                    </a:cubicBezTo>
                    <a:lnTo>
                      <a:pt x="5626" y="30931"/>
                    </a:lnTo>
                    <a:cubicBezTo>
                      <a:pt x="5494" y="30799"/>
                      <a:pt x="5363" y="30665"/>
                      <a:pt x="5234" y="30528"/>
                    </a:cubicBezTo>
                    <a:close/>
                    <a:moveTo>
                      <a:pt x="30926" y="30926"/>
                    </a:moveTo>
                    <a:cubicBezTo>
                      <a:pt x="30794" y="31058"/>
                      <a:pt x="30658" y="31188"/>
                      <a:pt x="30523" y="31316"/>
                    </a:cubicBezTo>
                    <a:lnTo>
                      <a:pt x="30780" y="31592"/>
                    </a:lnTo>
                    <a:cubicBezTo>
                      <a:pt x="30921" y="31461"/>
                      <a:pt x="31058" y="31327"/>
                      <a:pt x="31193" y="31192"/>
                    </a:cubicBezTo>
                    <a:lnTo>
                      <a:pt x="30926" y="30926"/>
                    </a:lnTo>
                    <a:close/>
                    <a:moveTo>
                      <a:pt x="7311" y="32418"/>
                    </a:moveTo>
                    <a:lnTo>
                      <a:pt x="7080" y="32715"/>
                    </a:lnTo>
                    <a:cubicBezTo>
                      <a:pt x="7230" y="32834"/>
                      <a:pt x="7384" y="32948"/>
                      <a:pt x="7539" y="33060"/>
                    </a:cubicBezTo>
                    <a:lnTo>
                      <a:pt x="7760" y="32755"/>
                    </a:lnTo>
                    <a:cubicBezTo>
                      <a:pt x="7608" y="32644"/>
                      <a:pt x="7460" y="32532"/>
                      <a:pt x="7311" y="32418"/>
                    </a:cubicBezTo>
                    <a:close/>
                    <a:moveTo>
                      <a:pt x="28791" y="32750"/>
                    </a:moveTo>
                    <a:cubicBezTo>
                      <a:pt x="28641" y="32859"/>
                      <a:pt x="28487" y="32968"/>
                      <a:pt x="28332" y="33073"/>
                    </a:cubicBezTo>
                    <a:lnTo>
                      <a:pt x="28545" y="33384"/>
                    </a:lnTo>
                    <a:cubicBezTo>
                      <a:pt x="28704" y="33277"/>
                      <a:pt x="28861" y="33168"/>
                      <a:pt x="29014" y="33055"/>
                    </a:cubicBezTo>
                    <a:lnTo>
                      <a:pt x="28791" y="32750"/>
                    </a:lnTo>
                    <a:close/>
                    <a:moveTo>
                      <a:pt x="9659" y="33961"/>
                    </a:moveTo>
                    <a:lnTo>
                      <a:pt x="9475" y="34291"/>
                    </a:lnTo>
                    <a:cubicBezTo>
                      <a:pt x="9644" y="34384"/>
                      <a:pt x="9812" y="34473"/>
                      <a:pt x="9984" y="34560"/>
                    </a:cubicBezTo>
                    <a:lnTo>
                      <a:pt x="10156" y="34223"/>
                    </a:lnTo>
                    <a:cubicBezTo>
                      <a:pt x="9987" y="34139"/>
                      <a:pt x="9822" y="34052"/>
                      <a:pt x="9659" y="33961"/>
                    </a:cubicBezTo>
                    <a:close/>
                    <a:moveTo>
                      <a:pt x="26401" y="34218"/>
                    </a:moveTo>
                    <a:cubicBezTo>
                      <a:pt x="26236" y="34303"/>
                      <a:pt x="26067" y="34385"/>
                      <a:pt x="25899" y="34465"/>
                    </a:cubicBezTo>
                    <a:lnTo>
                      <a:pt x="26059" y="34807"/>
                    </a:lnTo>
                    <a:cubicBezTo>
                      <a:pt x="26232" y="34726"/>
                      <a:pt x="26404" y="34641"/>
                      <a:pt x="26573" y="34554"/>
                    </a:cubicBezTo>
                    <a:lnTo>
                      <a:pt x="26401" y="34218"/>
                    </a:lnTo>
                    <a:close/>
                    <a:moveTo>
                      <a:pt x="12219" y="35117"/>
                    </a:moveTo>
                    <a:lnTo>
                      <a:pt x="12090" y="35472"/>
                    </a:lnTo>
                    <a:cubicBezTo>
                      <a:pt x="12271" y="35537"/>
                      <a:pt x="12452" y="35600"/>
                      <a:pt x="12636" y="35659"/>
                    </a:cubicBezTo>
                    <a:lnTo>
                      <a:pt x="12753" y="35299"/>
                    </a:lnTo>
                    <a:cubicBezTo>
                      <a:pt x="12573" y="35241"/>
                      <a:pt x="12396" y="35180"/>
                      <a:pt x="12219" y="35117"/>
                    </a:cubicBezTo>
                    <a:close/>
                    <a:moveTo>
                      <a:pt x="23810" y="35294"/>
                    </a:moveTo>
                    <a:cubicBezTo>
                      <a:pt x="23632" y="35352"/>
                      <a:pt x="23453" y="35406"/>
                      <a:pt x="23273" y="35459"/>
                    </a:cubicBezTo>
                    <a:lnTo>
                      <a:pt x="23377" y="35823"/>
                    </a:lnTo>
                    <a:lnTo>
                      <a:pt x="23377" y="35821"/>
                    </a:lnTo>
                    <a:cubicBezTo>
                      <a:pt x="23562" y="35768"/>
                      <a:pt x="23744" y="35712"/>
                      <a:pt x="23926" y="35652"/>
                    </a:cubicBezTo>
                    <a:lnTo>
                      <a:pt x="23810" y="35294"/>
                    </a:lnTo>
                    <a:close/>
                    <a:moveTo>
                      <a:pt x="14929" y="35854"/>
                    </a:moveTo>
                    <a:lnTo>
                      <a:pt x="14859" y="36226"/>
                    </a:lnTo>
                    <a:cubicBezTo>
                      <a:pt x="15046" y="36262"/>
                      <a:pt x="15234" y="36293"/>
                      <a:pt x="15424" y="36323"/>
                    </a:cubicBezTo>
                    <a:lnTo>
                      <a:pt x="15482" y="35950"/>
                    </a:lnTo>
                    <a:cubicBezTo>
                      <a:pt x="15297" y="35922"/>
                      <a:pt x="15112" y="35889"/>
                      <a:pt x="14929" y="35854"/>
                    </a:cubicBezTo>
                    <a:close/>
                    <a:moveTo>
                      <a:pt x="21079" y="35948"/>
                    </a:moveTo>
                    <a:cubicBezTo>
                      <a:pt x="20896" y="35976"/>
                      <a:pt x="20709" y="36003"/>
                      <a:pt x="20523" y="36026"/>
                    </a:cubicBezTo>
                    <a:lnTo>
                      <a:pt x="20571" y="36401"/>
                    </a:lnTo>
                    <a:lnTo>
                      <a:pt x="20571" y="36402"/>
                    </a:lnTo>
                    <a:cubicBezTo>
                      <a:pt x="20761" y="36378"/>
                      <a:pt x="20951" y="36351"/>
                      <a:pt x="21139" y="36321"/>
                    </a:cubicBezTo>
                    <a:lnTo>
                      <a:pt x="21079" y="35948"/>
                    </a:lnTo>
                    <a:close/>
                    <a:moveTo>
                      <a:pt x="17719" y="36158"/>
                    </a:moveTo>
                    <a:lnTo>
                      <a:pt x="17708" y="36536"/>
                    </a:lnTo>
                    <a:cubicBezTo>
                      <a:pt x="17889" y="36541"/>
                      <a:pt x="18073" y="36545"/>
                      <a:pt x="18261" y="36545"/>
                    </a:cubicBezTo>
                    <a:lnTo>
                      <a:pt x="18279" y="36545"/>
                    </a:lnTo>
                    <a:lnTo>
                      <a:pt x="18281" y="36493"/>
                    </a:lnTo>
                    <a:lnTo>
                      <a:pt x="18273" y="36166"/>
                    </a:lnTo>
                    <a:cubicBezTo>
                      <a:pt x="18088" y="36166"/>
                      <a:pt x="17902" y="36165"/>
                      <a:pt x="17719" y="3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4685875" y="1766275"/>
                <a:ext cx="600725" cy="600725"/>
              </a:xfrm>
              <a:custGeom>
                <a:avLst/>
                <a:gdLst/>
                <a:ahLst/>
                <a:cxnLst/>
                <a:rect l="l" t="t" r="r" b="b"/>
                <a:pathLst>
                  <a:path w="24029" h="24029" extrusionOk="0">
                    <a:moveTo>
                      <a:pt x="11985" y="1"/>
                    </a:moveTo>
                    <a:lnTo>
                      <a:pt x="11985" y="377"/>
                    </a:lnTo>
                    <a:lnTo>
                      <a:pt x="12015" y="377"/>
                    </a:lnTo>
                    <a:cubicBezTo>
                      <a:pt x="12492" y="377"/>
                      <a:pt x="12973" y="407"/>
                      <a:pt x="13444" y="465"/>
                    </a:cubicBezTo>
                    <a:lnTo>
                      <a:pt x="13488" y="90"/>
                    </a:lnTo>
                    <a:cubicBezTo>
                      <a:pt x="13004" y="30"/>
                      <a:pt x="12509" y="1"/>
                      <a:pt x="12013" y="1"/>
                    </a:cubicBezTo>
                    <a:close/>
                    <a:moveTo>
                      <a:pt x="9735" y="217"/>
                    </a:moveTo>
                    <a:cubicBezTo>
                      <a:pt x="9242" y="311"/>
                      <a:pt x="8750" y="438"/>
                      <a:pt x="8274" y="594"/>
                    </a:cubicBezTo>
                    <a:lnTo>
                      <a:pt x="8392" y="954"/>
                    </a:lnTo>
                    <a:cubicBezTo>
                      <a:pt x="8852" y="802"/>
                      <a:pt x="9328" y="680"/>
                      <a:pt x="9806" y="587"/>
                    </a:cubicBezTo>
                    <a:lnTo>
                      <a:pt x="9735" y="217"/>
                    </a:lnTo>
                    <a:close/>
                    <a:moveTo>
                      <a:pt x="15697" y="576"/>
                    </a:moveTo>
                    <a:lnTo>
                      <a:pt x="15581" y="934"/>
                    </a:lnTo>
                    <a:cubicBezTo>
                      <a:pt x="16042" y="1083"/>
                      <a:pt x="16500" y="1263"/>
                      <a:pt x="16941" y="1469"/>
                    </a:cubicBezTo>
                    <a:lnTo>
                      <a:pt x="17101" y="1127"/>
                    </a:lnTo>
                    <a:cubicBezTo>
                      <a:pt x="16647" y="914"/>
                      <a:pt x="16174" y="729"/>
                      <a:pt x="15697" y="576"/>
                    </a:cubicBezTo>
                    <a:close/>
                    <a:moveTo>
                      <a:pt x="6203" y="1497"/>
                    </a:moveTo>
                    <a:cubicBezTo>
                      <a:pt x="5763" y="1740"/>
                      <a:pt x="5337" y="2013"/>
                      <a:pt x="4932" y="2309"/>
                    </a:cubicBezTo>
                    <a:lnTo>
                      <a:pt x="5155" y="2614"/>
                    </a:lnTo>
                    <a:cubicBezTo>
                      <a:pt x="5547" y="2328"/>
                      <a:pt x="5960" y="2064"/>
                      <a:pt x="6384" y="1828"/>
                    </a:cubicBezTo>
                    <a:lnTo>
                      <a:pt x="6203" y="1497"/>
                    </a:lnTo>
                    <a:close/>
                    <a:moveTo>
                      <a:pt x="19049" y="2274"/>
                    </a:moveTo>
                    <a:lnTo>
                      <a:pt x="18828" y="2580"/>
                    </a:lnTo>
                    <a:cubicBezTo>
                      <a:pt x="19221" y="2864"/>
                      <a:pt x="19599" y="3178"/>
                      <a:pt x="19954" y="3508"/>
                    </a:cubicBezTo>
                    <a:lnTo>
                      <a:pt x="20212" y="3232"/>
                    </a:lnTo>
                    <a:cubicBezTo>
                      <a:pt x="19847" y="2890"/>
                      <a:pt x="19454" y="2568"/>
                      <a:pt x="19049" y="2274"/>
                    </a:cubicBezTo>
                    <a:close/>
                    <a:moveTo>
                      <a:pt x="3240" y="3809"/>
                    </a:moveTo>
                    <a:cubicBezTo>
                      <a:pt x="2897" y="4174"/>
                      <a:pt x="2575" y="4565"/>
                      <a:pt x="2280" y="4972"/>
                    </a:cubicBezTo>
                    <a:lnTo>
                      <a:pt x="2586" y="5193"/>
                    </a:lnTo>
                    <a:cubicBezTo>
                      <a:pt x="2872" y="4800"/>
                      <a:pt x="3184" y="4422"/>
                      <a:pt x="3516" y="4066"/>
                    </a:cubicBezTo>
                    <a:lnTo>
                      <a:pt x="3240" y="3809"/>
                    </a:lnTo>
                    <a:close/>
                    <a:moveTo>
                      <a:pt x="21714" y="4924"/>
                    </a:moveTo>
                    <a:lnTo>
                      <a:pt x="21408" y="5147"/>
                    </a:lnTo>
                    <a:cubicBezTo>
                      <a:pt x="21696" y="5538"/>
                      <a:pt x="21960" y="5951"/>
                      <a:pt x="22196" y="6376"/>
                    </a:cubicBezTo>
                    <a:lnTo>
                      <a:pt x="22527" y="6193"/>
                    </a:lnTo>
                    <a:cubicBezTo>
                      <a:pt x="22282" y="5755"/>
                      <a:pt x="22010" y="5327"/>
                      <a:pt x="21714" y="4924"/>
                    </a:cubicBezTo>
                    <a:close/>
                    <a:moveTo>
                      <a:pt x="1131" y="6918"/>
                    </a:moveTo>
                    <a:cubicBezTo>
                      <a:pt x="918" y="7374"/>
                      <a:pt x="732" y="7846"/>
                      <a:pt x="579" y="8322"/>
                    </a:cubicBezTo>
                    <a:lnTo>
                      <a:pt x="937" y="8438"/>
                    </a:lnTo>
                    <a:lnTo>
                      <a:pt x="937" y="8439"/>
                    </a:lnTo>
                    <a:cubicBezTo>
                      <a:pt x="1086" y="7977"/>
                      <a:pt x="1268" y="7519"/>
                      <a:pt x="1474" y="7078"/>
                    </a:cubicBezTo>
                    <a:lnTo>
                      <a:pt x="1131" y="6918"/>
                    </a:lnTo>
                    <a:close/>
                    <a:moveTo>
                      <a:pt x="23430" y="8264"/>
                    </a:moveTo>
                    <a:lnTo>
                      <a:pt x="23072" y="8382"/>
                    </a:lnTo>
                    <a:cubicBezTo>
                      <a:pt x="23224" y="8843"/>
                      <a:pt x="23348" y="9318"/>
                      <a:pt x="23439" y="9796"/>
                    </a:cubicBezTo>
                    <a:lnTo>
                      <a:pt x="23810" y="9723"/>
                    </a:lnTo>
                    <a:cubicBezTo>
                      <a:pt x="23715" y="9231"/>
                      <a:pt x="23587" y="8740"/>
                      <a:pt x="23430" y="8264"/>
                    </a:cubicBezTo>
                    <a:close/>
                    <a:moveTo>
                      <a:pt x="91" y="10529"/>
                    </a:moveTo>
                    <a:cubicBezTo>
                      <a:pt x="30" y="11018"/>
                      <a:pt x="1" y="11517"/>
                      <a:pt x="1" y="12015"/>
                    </a:cubicBezTo>
                    <a:lnTo>
                      <a:pt x="1" y="12034"/>
                    </a:lnTo>
                    <a:lnTo>
                      <a:pt x="379" y="12034"/>
                    </a:lnTo>
                    <a:lnTo>
                      <a:pt x="379" y="12015"/>
                    </a:lnTo>
                    <a:cubicBezTo>
                      <a:pt x="379" y="11534"/>
                      <a:pt x="407" y="11050"/>
                      <a:pt x="467" y="10576"/>
                    </a:cubicBezTo>
                    <a:lnTo>
                      <a:pt x="91" y="10529"/>
                    </a:lnTo>
                    <a:close/>
                    <a:moveTo>
                      <a:pt x="23650" y="11973"/>
                    </a:moveTo>
                    <a:lnTo>
                      <a:pt x="23650" y="12015"/>
                    </a:lnTo>
                    <a:cubicBezTo>
                      <a:pt x="23650" y="12502"/>
                      <a:pt x="23620" y="12991"/>
                      <a:pt x="23559" y="13472"/>
                    </a:cubicBezTo>
                    <a:lnTo>
                      <a:pt x="23934" y="13520"/>
                    </a:lnTo>
                    <a:cubicBezTo>
                      <a:pt x="23997" y="13022"/>
                      <a:pt x="24028" y="12517"/>
                      <a:pt x="24028" y="12015"/>
                    </a:cubicBezTo>
                    <a:lnTo>
                      <a:pt x="24028" y="11973"/>
                    </a:lnTo>
                    <a:close/>
                    <a:moveTo>
                      <a:pt x="585" y="14213"/>
                    </a:moveTo>
                    <a:lnTo>
                      <a:pt x="215" y="14284"/>
                    </a:lnTo>
                    <a:cubicBezTo>
                      <a:pt x="310" y="14777"/>
                      <a:pt x="435" y="15267"/>
                      <a:pt x="590" y="15745"/>
                    </a:cubicBezTo>
                    <a:lnTo>
                      <a:pt x="951" y="15628"/>
                    </a:lnTo>
                    <a:cubicBezTo>
                      <a:pt x="800" y="15167"/>
                      <a:pt x="676" y="14691"/>
                      <a:pt x="585" y="14213"/>
                    </a:cubicBezTo>
                    <a:close/>
                    <a:moveTo>
                      <a:pt x="23083" y="15608"/>
                    </a:moveTo>
                    <a:cubicBezTo>
                      <a:pt x="22935" y="16070"/>
                      <a:pt x="22753" y="16528"/>
                      <a:pt x="22547" y="16967"/>
                    </a:cubicBezTo>
                    <a:lnTo>
                      <a:pt x="22889" y="17128"/>
                    </a:lnTo>
                    <a:cubicBezTo>
                      <a:pt x="23102" y="16675"/>
                      <a:pt x="23288" y="16203"/>
                      <a:pt x="23444" y="15725"/>
                    </a:cubicBezTo>
                    <a:lnTo>
                      <a:pt x="23083" y="15608"/>
                    </a:lnTo>
                    <a:close/>
                    <a:moveTo>
                      <a:pt x="1823" y="17635"/>
                    </a:moveTo>
                    <a:lnTo>
                      <a:pt x="1492" y="17818"/>
                    </a:lnTo>
                    <a:cubicBezTo>
                      <a:pt x="1735" y="18256"/>
                      <a:pt x="2008" y="18684"/>
                      <a:pt x="2304" y="19089"/>
                    </a:cubicBezTo>
                    <a:lnTo>
                      <a:pt x="2609" y="18866"/>
                    </a:lnTo>
                    <a:cubicBezTo>
                      <a:pt x="2322" y="18474"/>
                      <a:pt x="2057" y="18059"/>
                      <a:pt x="1823" y="17635"/>
                    </a:cubicBezTo>
                    <a:close/>
                    <a:moveTo>
                      <a:pt x="21431" y="18851"/>
                    </a:moveTo>
                    <a:cubicBezTo>
                      <a:pt x="21146" y="19244"/>
                      <a:pt x="20832" y="19622"/>
                      <a:pt x="20500" y="19976"/>
                    </a:cubicBezTo>
                    <a:lnTo>
                      <a:pt x="20774" y="20235"/>
                    </a:lnTo>
                    <a:cubicBezTo>
                      <a:pt x="21117" y="19870"/>
                      <a:pt x="21441" y="19479"/>
                      <a:pt x="21737" y="19074"/>
                    </a:cubicBezTo>
                    <a:lnTo>
                      <a:pt x="21431" y="18851"/>
                    </a:lnTo>
                    <a:close/>
                    <a:moveTo>
                      <a:pt x="4060" y="20506"/>
                    </a:moveTo>
                    <a:lnTo>
                      <a:pt x="3800" y="20782"/>
                    </a:lnTo>
                    <a:cubicBezTo>
                      <a:pt x="4166" y="21124"/>
                      <a:pt x="4557" y="21448"/>
                      <a:pt x="4963" y="21742"/>
                    </a:cubicBezTo>
                    <a:lnTo>
                      <a:pt x="5185" y="21436"/>
                    </a:lnTo>
                    <a:cubicBezTo>
                      <a:pt x="4792" y="21151"/>
                      <a:pt x="4413" y="20838"/>
                      <a:pt x="4060" y="20506"/>
                    </a:cubicBezTo>
                    <a:close/>
                    <a:moveTo>
                      <a:pt x="18857" y="21426"/>
                    </a:moveTo>
                    <a:cubicBezTo>
                      <a:pt x="18464" y="21712"/>
                      <a:pt x="18051" y="21977"/>
                      <a:pt x="17627" y="22210"/>
                    </a:cubicBezTo>
                    <a:lnTo>
                      <a:pt x="17808" y="22542"/>
                    </a:lnTo>
                    <a:cubicBezTo>
                      <a:pt x="18246" y="22299"/>
                      <a:pt x="18674" y="22028"/>
                      <a:pt x="19080" y="21732"/>
                    </a:cubicBezTo>
                    <a:lnTo>
                      <a:pt x="18857" y="21426"/>
                    </a:lnTo>
                    <a:close/>
                    <a:moveTo>
                      <a:pt x="7070" y="22550"/>
                    </a:moveTo>
                    <a:lnTo>
                      <a:pt x="6910" y="22892"/>
                    </a:lnTo>
                    <a:cubicBezTo>
                      <a:pt x="7364" y="23107"/>
                      <a:pt x="7836" y="23293"/>
                      <a:pt x="8312" y="23447"/>
                    </a:cubicBezTo>
                    <a:lnTo>
                      <a:pt x="8430" y="23088"/>
                    </a:lnTo>
                    <a:cubicBezTo>
                      <a:pt x="7967" y="22938"/>
                      <a:pt x="7511" y="22758"/>
                      <a:pt x="7070" y="22550"/>
                    </a:cubicBezTo>
                    <a:close/>
                    <a:moveTo>
                      <a:pt x="15618" y="23082"/>
                    </a:moveTo>
                    <a:cubicBezTo>
                      <a:pt x="15157" y="23232"/>
                      <a:pt x="14681" y="23354"/>
                      <a:pt x="14204" y="23445"/>
                    </a:cubicBezTo>
                    <a:lnTo>
                      <a:pt x="14275" y="23815"/>
                    </a:lnTo>
                    <a:cubicBezTo>
                      <a:pt x="14767" y="23721"/>
                      <a:pt x="15258" y="23596"/>
                      <a:pt x="15735" y="23440"/>
                    </a:cubicBezTo>
                    <a:lnTo>
                      <a:pt x="15618" y="23082"/>
                    </a:lnTo>
                    <a:close/>
                    <a:moveTo>
                      <a:pt x="10566" y="23561"/>
                    </a:moveTo>
                    <a:lnTo>
                      <a:pt x="10519" y="23936"/>
                    </a:lnTo>
                    <a:cubicBezTo>
                      <a:pt x="11012" y="23997"/>
                      <a:pt x="11516" y="24028"/>
                      <a:pt x="12015" y="24028"/>
                    </a:cubicBezTo>
                    <a:lnTo>
                      <a:pt x="12024" y="24028"/>
                    </a:lnTo>
                    <a:lnTo>
                      <a:pt x="12015" y="23650"/>
                    </a:lnTo>
                    <a:cubicBezTo>
                      <a:pt x="11530" y="23650"/>
                      <a:pt x="11043" y="23620"/>
                      <a:pt x="10566" y="23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4796700" y="1877050"/>
                <a:ext cx="379075" cy="379175"/>
              </a:xfrm>
              <a:custGeom>
                <a:avLst/>
                <a:gdLst/>
                <a:ahLst/>
                <a:cxnLst/>
                <a:rect l="l" t="t" r="r" b="b"/>
                <a:pathLst>
                  <a:path w="15163" h="15167" extrusionOk="0">
                    <a:moveTo>
                      <a:pt x="7582" y="567"/>
                    </a:moveTo>
                    <a:cubicBezTo>
                      <a:pt x="8495" y="567"/>
                      <a:pt x="9381" y="739"/>
                      <a:pt x="10218" y="1079"/>
                    </a:cubicBezTo>
                    <a:lnTo>
                      <a:pt x="9807" y="1985"/>
                    </a:lnTo>
                    <a:lnTo>
                      <a:pt x="10066" y="2102"/>
                    </a:lnTo>
                    <a:cubicBezTo>
                      <a:pt x="10512" y="2304"/>
                      <a:pt x="10934" y="2561"/>
                      <a:pt x="11319" y="2869"/>
                    </a:cubicBezTo>
                    <a:lnTo>
                      <a:pt x="11540" y="3044"/>
                    </a:lnTo>
                    <a:lnTo>
                      <a:pt x="12158" y="2266"/>
                    </a:lnTo>
                    <a:cubicBezTo>
                      <a:pt x="13174" y="3143"/>
                      <a:pt x="13927" y="4307"/>
                      <a:pt x="14307" y="5586"/>
                    </a:cubicBezTo>
                    <a:lnTo>
                      <a:pt x="13346" y="5829"/>
                    </a:lnTo>
                    <a:lnTo>
                      <a:pt x="13415" y="6105"/>
                    </a:lnTo>
                    <a:cubicBezTo>
                      <a:pt x="13534" y="6579"/>
                      <a:pt x="13597" y="7070"/>
                      <a:pt x="13598" y="7564"/>
                    </a:cubicBezTo>
                    <a:lnTo>
                      <a:pt x="13598" y="7846"/>
                    </a:lnTo>
                    <a:lnTo>
                      <a:pt x="14591" y="7846"/>
                    </a:lnTo>
                    <a:cubicBezTo>
                      <a:pt x="14540" y="9208"/>
                      <a:pt x="14106" y="10501"/>
                      <a:pt x="13323" y="11613"/>
                    </a:cubicBezTo>
                    <a:lnTo>
                      <a:pt x="12534" y="11008"/>
                    </a:lnTo>
                    <a:lnTo>
                      <a:pt x="12361" y="11235"/>
                    </a:lnTo>
                    <a:cubicBezTo>
                      <a:pt x="12064" y="11623"/>
                      <a:pt x="11718" y="11975"/>
                      <a:pt x="11333" y="12282"/>
                    </a:cubicBezTo>
                    <a:lnTo>
                      <a:pt x="11114" y="12460"/>
                    </a:lnTo>
                    <a:lnTo>
                      <a:pt x="11733" y="13235"/>
                    </a:lnTo>
                    <a:cubicBezTo>
                      <a:pt x="10643" y="14038"/>
                      <a:pt x="9366" y="14501"/>
                      <a:pt x="8013" y="14582"/>
                    </a:cubicBezTo>
                    <a:lnTo>
                      <a:pt x="7993" y="13587"/>
                    </a:lnTo>
                    <a:lnTo>
                      <a:pt x="7656" y="13597"/>
                    </a:lnTo>
                    <a:cubicBezTo>
                      <a:pt x="7631" y="13597"/>
                      <a:pt x="7606" y="13599"/>
                      <a:pt x="7582" y="13599"/>
                    </a:cubicBezTo>
                    <a:cubicBezTo>
                      <a:pt x="7137" y="13599"/>
                      <a:pt x="6689" y="13548"/>
                      <a:pt x="6250" y="13448"/>
                    </a:cubicBezTo>
                    <a:lnTo>
                      <a:pt x="5972" y="13386"/>
                    </a:lnTo>
                    <a:lnTo>
                      <a:pt x="5753" y="14354"/>
                    </a:lnTo>
                    <a:cubicBezTo>
                      <a:pt x="4464" y="14005"/>
                      <a:pt x="3281" y="13280"/>
                      <a:pt x="2381" y="12287"/>
                    </a:cubicBezTo>
                    <a:lnTo>
                      <a:pt x="3142" y="11651"/>
                    </a:lnTo>
                    <a:lnTo>
                      <a:pt x="2961" y="11433"/>
                    </a:lnTo>
                    <a:cubicBezTo>
                      <a:pt x="2645" y="11055"/>
                      <a:pt x="2376" y="10640"/>
                      <a:pt x="2163" y="10200"/>
                    </a:cubicBezTo>
                    <a:lnTo>
                      <a:pt x="2040" y="9946"/>
                    </a:lnTo>
                    <a:lnTo>
                      <a:pt x="1147" y="10377"/>
                    </a:lnTo>
                    <a:cubicBezTo>
                      <a:pt x="762" y="9495"/>
                      <a:pt x="567" y="8555"/>
                      <a:pt x="567" y="7582"/>
                    </a:cubicBezTo>
                    <a:cubicBezTo>
                      <a:pt x="567" y="7204"/>
                      <a:pt x="598" y="6825"/>
                      <a:pt x="658" y="6454"/>
                    </a:cubicBezTo>
                    <a:lnTo>
                      <a:pt x="1629" y="6652"/>
                    </a:lnTo>
                    <a:lnTo>
                      <a:pt x="1685" y="6374"/>
                    </a:lnTo>
                    <a:cubicBezTo>
                      <a:pt x="1784" y="5892"/>
                      <a:pt x="1941" y="5424"/>
                      <a:pt x="2154" y="4980"/>
                    </a:cubicBezTo>
                    <a:lnTo>
                      <a:pt x="2277" y="4725"/>
                    </a:lnTo>
                    <a:lnTo>
                      <a:pt x="1383" y="4296"/>
                    </a:lnTo>
                    <a:cubicBezTo>
                      <a:pt x="2011" y="3115"/>
                      <a:pt x="2979" y="2123"/>
                      <a:pt x="4144" y="1466"/>
                    </a:cubicBezTo>
                    <a:lnTo>
                      <a:pt x="4596" y="2350"/>
                    </a:lnTo>
                    <a:lnTo>
                      <a:pt x="4849" y="2221"/>
                    </a:lnTo>
                    <a:cubicBezTo>
                      <a:pt x="5287" y="1998"/>
                      <a:pt x="5751" y="1829"/>
                      <a:pt x="6228" y="1719"/>
                    </a:cubicBezTo>
                    <a:lnTo>
                      <a:pt x="6504" y="1656"/>
                    </a:lnTo>
                    <a:lnTo>
                      <a:pt x="6283" y="688"/>
                    </a:lnTo>
                    <a:cubicBezTo>
                      <a:pt x="6709" y="607"/>
                      <a:pt x="7145" y="567"/>
                      <a:pt x="7582" y="567"/>
                    </a:cubicBezTo>
                    <a:close/>
                    <a:moveTo>
                      <a:pt x="7582" y="1"/>
                    </a:moveTo>
                    <a:cubicBezTo>
                      <a:pt x="7007" y="1"/>
                      <a:pt x="6433" y="65"/>
                      <a:pt x="5877" y="192"/>
                    </a:cubicBezTo>
                    <a:lnTo>
                      <a:pt x="5602" y="257"/>
                    </a:lnTo>
                    <a:lnTo>
                      <a:pt x="5827" y="1236"/>
                    </a:lnTo>
                    <a:cubicBezTo>
                      <a:pt x="5492" y="1329"/>
                      <a:pt x="5163" y="1448"/>
                      <a:pt x="4846" y="1593"/>
                    </a:cubicBezTo>
                    <a:lnTo>
                      <a:pt x="4388" y="698"/>
                    </a:lnTo>
                    <a:lnTo>
                      <a:pt x="4135" y="827"/>
                    </a:lnTo>
                    <a:cubicBezTo>
                      <a:pt x="2663" y="1578"/>
                      <a:pt x="1459" y="2814"/>
                      <a:pt x="744" y="4304"/>
                    </a:cubicBezTo>
                    <a:lnTo>
                      <a:pt x="621" y="4559"/>
                    </a:lnTo>
                    <a:lnTo>
                      <a:pt x="1527" y="4993"/>
                    </a:lnTo>
                    <a:cubicBezTo>
                      <a:pt x="1390" y="5314"/>
                      <a:pt x="1277" y="5646"/>
                      <a:pt x="1193" y="5984"/>
                    </a:cubicBezTo>
                    <a:lnTo>
                      <a:pt x="210" y="5783"/>
                    </a:lnTo>
                    <a:lnTo>
                      <a:pt x="152" y="6060"/>
                    </a:lnTo>
                    <a:cubicBezTo>
                      <a:pt x="51" y="6559"/>
                      <a:pt x="0" y="7070"/>
                      <a:pt x="0" y="7580"/>
                    </a:cubicBezTo>
                    <a:cubicBezTo>
                      <a:pt x="0" y="8737"/>
                      <a:pt x="255" y="9849"/>
                      <a:pt x="755" y="10883"/>
                    </a:cubicBezTo>
                    <a:lnTo>
                      <a:pt x="879" y="11137"/>
                    </a:lnTo>
                    <a:lnTo>
                      <a:pt x="1783" y="10701"/>
                    </a:lnTo>
                    <a:cubicBezTo>
                      <a:pt x="1946" y="11005"/>
                      <a:pt x="2136" y="11299"/>
                      <a:pt x="2348" y="11575"/>
                    </a:cubicBezTo>
                    <a:lnTo>
                      <a:pt x="1576" y="12219"/>
                    </a:lnTo>
                    <a:lnTo>
                      <a:pt x="1758" y="12437"/>
                    </a:lnTo>
                    <a:cubicBezTo>
                      <a:pt x="2822" y="13709"/>
                      <a:pt x="4294" y="14611"/>
                      <a:pt x="5903" y="14977"/>
                    </a:cubicBezTo>
                    <a:lnTo>
                      <a:pt x="6181" y="15038"/>
                    </a:lnTo>
                    <a:lnTo>
                      <a:pt x="6402" y="14058"/>
                    </a:lnTo>
                    <a:cubicBezTo>
                      <a:pt x="6746" y="14121"/>
                      <a:pt x="7093" y="14156"/>
                      <a:pt x="7438" y="14164"/>
                    </a:cubicBezTo>
                    <a:lnTo>
                      <a:pt x="7458" y="15167"/>
                    </a:lnTo>
                    <a:lnTo>
                      <a:pt x="7742" y="15162"/>
                    </a:lnTo>
                    <a:cubicBezTo>
                      <a:pt x="9420" y="15125"/>
                      <a:pt x="11001" y="14554"/>
                      <a:pt x="12311" y="13506"/>
                    </a:cubicBezTo>
                    <a:lnTo>
                      <a:pt x="12533" y="13329"/>
                    </a:lnTo>
                    <a:lnTo>
                      <a:pt x="11907" y="12543"/>
                    </a:lnTo>
                    <a:cubicBezTo>
                      <a:pt x="12168" y="12315"/>
                      <a:pt x="12412" y="12066"/>
                      <a:pt x="12635" y="11800"/>
                    </a:cubicBezTo>
                    <a:lnTo>
                      <a:pt x="13433" y="12411"/>
                    </a:lnTo>
                    <a:lnTo>
                      <a:pt x="13605" y="12185"/>
                    </a:lnTo>
                    <a:cubicBezTo>
                      <a:pt x="14624" y="10853"/>
                      <a:pt x="15163" y="9260"/>
                      <a:pt x="15163" y="7582"/>
                    </a:cubicBezTo>
                    <a:lnTo>
                      <a:pt x="15163" y="7280"/>
                    </a:lnTo>
                    <a:lnTo>
                      <a:pt x="14158" y="7280"/>
                    </a:lnTo>
                    <a:cubicBezTo>
                      <a:pt x="14142" y="6931"/>
                      <a:pt x="14099" y="6582"/>
                      <a:pt x="14028" y="6242"/>
                    </a:cubicBezTo>
                    <a:lnTo>
                      <a:pt x="15001" y="5996"/>
                    </a:lnTo>
                    <a:lnTo>
                      <a:pt x="14932" y="5722"/>
                    </a:lnTo>
                    <a:cubicBezTo>
                      <a:pt x="14529" y="4121"/>
                      <a:pt x="13590" y="2672"/>
                      <a:pt x="12292" y="1641"/>
                    </a:cubicBezTo>
                    <a:lnTo>
                      <a:pt x="12070" y="1466"/>
                    </a:lnTo>
                    <a:lnTo>
                      <a:pt x="11446" y="2252"/>
                    </a:lnTo>
                    <a:cubicBezTo>
                      <a:pt x="11163" y="2047"/>
                      <a:pt x="10866" y="1866"/>
                      <a:pt x="10555" y="1709"/>
                    </a:cubicBezTo>
                    <a:lnTo>
                      <a:pt x="10972" y="794"/>
                    </a:lnTo>
                    <a:lnTo>
                      <a:pt x="10712" y="676"/>
                    </a:lnTo>
                    <a:cubicBezTo>
                      <a:pt x="9726" y="227"/>
                      <a:pt x="8672" y="1"/>
                      <a:pt x="7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0" name="Google Shape;600;p35"/>
            <p:cNvCxnSpPr>
              <a:stCxn id="595" idx="7"/>
              <a:endCxn id="594" idx="3"/>
            </p:cNvCxnSpPr>
            <p:nvPr/>
          </p:nvCxnSpPr>
          <p:spPr>
            <a:xfrm rot="10800000" flipH="1">
              <a:off x="7165792" y="3327492"/>
              <a:ext cx="1396800" cy="86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35"/>
            <p:cNvCxnSpPr>
              <a:stCxn id="595" idx="5"/>
            </p:cNvCxnSpPr>
            <p:nvPr/>
          </p:nvCxnSpPr>
          <p:spPr>
            <a:xfrm>
              <a:off x="7165792" y="4248913"/>
              <a:ext cx="493200" cy="9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35"/>
            <p:cNvCxnSpPr>
              <a:stCxn id="594" idx="4"/>
            </p:cNvCxnSpPr>
            <p:nvPr/>
          </p:nvCxnSpPr>
          <p:spPr>
            <a:xfrm flipH="1">
              <a:off x="8076457" y="3335224"/>
              <a:ext cx="504900" cy="188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35"/>
            <p:cNvCxnSpPr>
              <a:stCxn id="594" idx="5"/>
            </p:cNvCxnSpPr>
            <p:nvPr/>
          </p:nvCxnSpPr>
          <p:spPr>
            <a:xfrm>
              <a:off x="8600025" y="3327536"/>
              <a:ext cx="591600" cy="1260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4" name="Google Shape;60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title" idx="4294967295"/>
          </p:nvPr>
        </p:nvSpPr>
        <p:spPr>
          <a:xfrm>
            <a:off x="1674000" y="117875"/>
            <a:ext cx="57960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ЗАСОБИ РОЗРОБКИ</a:t>
            </a:r>
            <a:endParaRPr sz="4200" b="1"/>
          </a:p>
        </p:txBody>
      </p:sp>
      <p:pic>
        <p:nvPicPr>
          <p:cNvPr id="606" name="Google Shape;60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2480" y="1285158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 title="ChatGPT Image 6 июн. 2025 г., 12_30_15.png"/>
          <p:cNvPicPr preferRelativeResize="0"/>
          <p:nvPr/>
        </p:nvPicPr>
        <p:blipFill rotWithShape="1">
          <a:blip r:embed="rId4">
            <a:alphaModFix/>
          </a:blip>
          <a:srcRect t="16121" r="2969"/>
          <a:stretch/>
        </p:blipFill>
        <p:spPr>
          <a:xfrm>
            <a:off x="1081825" y="1712025"/>
            <a:ext cx="4099200" cy="236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36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613" name="Google Shape;613;p36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614" name="Google Shape;614;p36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6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6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6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6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6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6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6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6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6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6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6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6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1" name="Google Shape;661;p36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" name="Google Shape;662;p36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663" name="Google Shape;663;p36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36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36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674" name="Google Shape;674;p36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36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36"/>
            <p:cNvCxnSpPr>
              <a:stCxn id="661" idx="5"/>
              <a:endCxn id="686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36"/>
            <p:cNvCxnSpPr>
              <a:stCxn id="661" idx="6"/>
              <a:endCxn id="672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36"/>
            <p:cNvCxnSpPr>
              <a:stCxn id="672" idx="4"/>
              <a:endCxn id="686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36"/>
            <p:cNvCxnSpPr>
              <a:stCxn id="661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36"/>
            <p:cNvCxnSpPr>
              <a:stCxn id="686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36"/>
          <p:cNvSpPr txBox="1">
            <a:spLocks noGrp="1"/>
          </p:cNvSpPr>
          <p:nvPr>
            <p:ph type="sldNum" idx="12"/>
          </p:nvPr>
        </p:nvSpPr>
        <p:spPr>
          <a:xfrm>
            <a:off x="8541834" y="46451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93" name="Google Shape;693;p36"/>
          <p:cNvSpPr txBox="1">
            <a:spLocks noGrp="1"/>
          </p:cNvSpPr>
          <p:nvPr>
            <p:ph type="title" idx="4294967295"/>
          </p:nvPr>
        </p:nvSpPr>
        <p:spPr>
          <a:xfrm>
            <a:off x="620500" y="185125"/>
            <a:ext cx="79917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ПРИКЛАДИ ЕКРАННИХ ФОРМ</a:t>
            </a:r>
            <a:endParaRPr sz="4000" b="1"/>
          </a:p>
        </p:txBody>
      </p:sp>
      <p:pic>
        <p:nvPicPr>
          <p:cNvPr id="694" name="Google Shape;694;p36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7615876" y="1034630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0" y="2153025"/>
            <a:ext cx="4790700" cy="224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6" name="Google Shape;6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974" y="1149900"/>
            <a:ext cx="1557600" cy="2843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dustrial Engineering Thesis Defense by Slidesgo">
  <a:themeElements>
    <a:clrScheme name="Simple Light">
      <a:dk1>
        <a:srgbClr val="263165"/>
      </a:dk1>
      <a:lt1>
        <a:srgbClr val="F4EEF4"/>
      </a:lt1>
      <a:dk2>
        <a:srgbClr val="F3F4E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1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396</Words>
  <Application>Microsoft Office PowerPoint</Application>
  <PresentationFormat>Екран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Kantumruy Pro</vt:lpstr>
      <vt:lpstr>Arial</vt:lpstr>
      <vt:lpstr>Kantumruy Pro SemiBold</vt:lpstr>
      <vt:lpstr>Kantumruy Pro Medium</vt:lpstr>
      <vt:lpstr>Industrial Engineering Thesis Defense by Slidesgo</vt:lpstr>
      <vt:lpstr>Програмна система для моніторингу експонатів у музеях</vt:lpstr>
      <vt:lpstr>АНАЛІЗ ПРЕДМЕТНОЇ ГАЛУЗІ</vt:lpstr>
      <vt:lpstr>АНАЛІЗ ІСНУЮЧИХ РІШЕНЬ</vt:lpstr>
      <vt:lpstr>ПОСТАНОВКА ЗАДАЧІ</vt:lpstr>
      <vt:lpstr>АРХІТЕКТУРА ПЗ</vt:lpstr>
      <vt:lpstr>ПРОЄКТУВАННЯ ПЗ</vt:lpstr>
      <vt:lpstr>ПРОЄКТУВАННЯ ПЗ</vt:lpstr>
      <vt:lpstr>ЗАСОБИ РОЗРОБКИ</vt:lpstr>
      <vt:lpstr>ПРИКЛАДИ ЕКРАННИХ ФОРМ</vt:lpstr>
      <vt:lpstr>АНАЛІЗ РЕЗУЛЬТАТІВ</vt:lpstr>
      <vt:lpstr>ЩО НЕ ВДАЛОСЯ РЕАЛІЗУВАТИ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Віктор Новомлинський</cp:lastModifiedBy>
  <cp:revision>4</cp:revision>
  <dcterms:modified xsi:type="dcterms:W3CDTF">2025-06-20T00:23:48Z</dcterms:modified>
</cp:coreProperties>
</file>